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changesInfos/changesInfo1.xml" ContentType="application/vnd.ms-powerpoint.changesinfo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513" r:id="rId3"/>
    <p:sldId id="515" r:id="rId4"/>
    <p:sldId id="518" r:id="rId5"/>
    <p:sldId id="516" r:id="rId6"/>
    <p:sldId id="519" r:id="rId7"/>
    <p:sldId id="520" r:id="rId8"/>
    <p:sldId id="521" r:id="rId9"/>
    <p:sldId id="522" r:id="rId10"/>
    <p:sldId id="523" r:id="rId11"/>
    <p:sldId id="524" r:id="rId12"/>
    <p:sldId id="503" r:id="rId13"/>
    <p:sldId id="525" r:id="rId14"/>
    <p:sldId id="526" r:id="rId15"/>
    <p:sldId id="527" r:id="rId16"/>
    <p:sldId id="528" r:id="rId17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iniša Vuksan" initials="SV" lastIdx="2" clrIdx="0">
    <p:extLst>
      <p:ext uri="{19B8F6BF-5375-455C-9EA6-DF929625EA0E}">
        <p15:presenceInfo xmlns:p15="http://schemas.microsoft.com/office/powerpoint/2012/main" xmlns="" userId="Siniša Vuksa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940" autoAdjust="0"/>
    <p:restoredTop sz="94660"/>
  </p:normalViewPr>
  <p:slideViewPr>
    <p:cSldViewPr snapToGrid="0">
      <p:cViewPr varScale="1">
        <p:scale>
          <a:sx n="88" d="100"/>
          <a:sy n="88" d="100"/>
        </p:scale>
        <p:origin x="-58" y="-1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iniša ᵀᴴᴱ ᴼᴿᴵᴳᴵᴻᴬᴸ Wolfenstein" userId="215f646470bc261a" providerId="LiveId" clId="{B337BC4F-8DF7-4899-9594-FD1D2B81334B}"/>
  </pc:docChgLst>
  <pc:docChgLst>
    <pc:chgData name="IVA Palčić Strčić" userId="ba6dff45-8d8f-4a43-b954-a00cf4685489" providerId="ADAL" clId="{676F905F-CAB3-448F-96FE-20F175BA9CB0}"/>
    <pc:docChg chg="modSld">
      <pc:chgData name="IVA Palčić Strčić" userId="ba6dff45-8d8f-4a43-b954-a00cf4685489" providerId="ADAL" clId="{676F905F-CAB3-448F-96FE-20F175BA9CB0}" dt="2021-09-18T18:59:48.972" v="13" actId="20577"/>
      <pc:docMkLst>
        <pc:docMk/>
      </pc:docMkLst>
      <pc:sldChg chg="modSp">
        <pc:chgData name="IVA Palčić Strčić" userId="ba6dff45-8d8f-4a43-b954-a00cf4685489" providerId="ADAL" clId="{676F905F-CAB3-448F-96FE-20F175BA9CB0}" dt="2021-09-18T18:59:42.115" v="12" actId="20577"/>
        <pc:sldMkLst>
          <pc:docMk/>
          <pc:sldMk cId="3405702764" sldId="503"/>
        </pc:sldMkLst>
        <pc:spChg chg="mod">
          <ac:chgData name="IVA Palčić Strčić" userId="ba6dff45-8d8f-4a43-b954-a00cf4685489" providerId="ADAL" clId="{676F905F-CAB3-448F-96FE-20F175BA9CB0}" dt="2021-09-18T18:59:42.115" v="12" actId="20577"/>
          <ac:spMkLst>
            <pc:docMk/>
            <pc:sldMk cId="3405702764" sldId="503"/>
            <ac:spMk id="18" creationId="{8619A0A9-4971-4637-BA0B-39A4F5D24D27}"/>
          </ac:spMkLst>
        </pc:spChg>
      </pc:sldChg>
      <pc:sldChg chg="modSp">
        <pc:chgData name="IVA Palčić Strčić" userId="ba6dff45-8d8f-4a43-b954-a00cf4685489" providerId="ADAL" clId="{676F905F-CAB3-448F-96FE-20F175BA9CB0}" dt="2021-09-18T18:51:10.134" v="1" actId="20577"/>
        <pc:sldMkLst>
          <pc:docMk/>
          <pc:sldMk cId="3994380454" sldId="513"/>
        </pc:sldMkLst>
        <pc:spChg chg="mod">
          <ac:chgData name="IVA Palčić Strčić" userId="ba6dff45-8d8f-4a43-b954-a00cf4685489" providerId="ADAL" clId="{676F905F-CAB3-448F-96FE-20F175BA9CB0}" dt="2021-09-18T18:51:10.134" v="1" actId="20577"/>
          <ac:spMkLst>
            <pc:docMk/>
            <pc:sldMk cId="3994380454" sldId="513"/>
            <ac:spMk id="6" creationId="{010AB125-9086-4261-98B4-FC5A0801347C}"/>
          </ac:spMkLst>
        </pc:spChg>
      </pc:sldChg>
      <pc:sldChg chg="modSp">
        <pc:chgData name="IVA Palčić Strčić" userId="ba6dff45-8d8f-4a43-b954-a00cf4685489" providerId="ADAL" clId="{676F905F-CAB3-448F-96FE-20F175BA9CB0}" dt="2021-09-18T18:51:19.481" v="2" actId="6549"/>
        <pc:sldMkLst>
          <pc:docMk/>
          <pc:sldMk cId="3013824492" sldId="515"/>
        </pc:sldMkLst>
        <pc:spChg chg="mod">
          <ac:chgData name="IVA Palčić Strčić" userId="ba6dff45-8d8f-4a43-b954-a00cf4685489" providerId="ADAL" clId="{676F905F-CAB3-448F-96FE-20F175BA9CB0}" dt="2021-09-18T18:51:19.481" v="2" actId="6549"/>
          <ac:spMkLst>
            <pc:docMk/>
            <pc:sldMk cId="3013824492" sldId="515"/>
            <ac:spMk id="6" creationId="{010AB125-9086-4261-98B4-FC5A0801347C}"/>
          </ac:spMkLst>
        </pc:spChg>
      </pc:sldChg>
      <pc:sldChg chg="modSp">
        <pc:chgData name="IVA Palčić Strčić" userId="ba6dff45-8d8f-4a43-b954-a00cf4685489" providerId="ADAL" clId="{676F905F-CAB3-448F-96FE-20F175BA9CB0}" dt="2021-09-18T18:52:11.402" v="8" actId="20577"/>
        <pc:sldMkLst>
          <pc:docMk/>
          <pc:sldMk cId="3909833105" sldId="516"/>
        </pc:sldMkLst>
        <pc:spChg chg="mod">
          <ac:chgData name="IVA Palčić Strčić" userId="ba6dff45-8d8f-4a43-b954-a00cf4685489" providerId="ADAL" clId="{676F905F-CAB3-448F-96FE-20F175BA9CB0}" dt="2021-09-18T18:52:11.402" v="8" actId="20577"/>
          <ac:spMkLst>
            <pc:docMk/>
            <pc:sldMk cId="3909833105" sldId="516"/>
            <ac:spMk id="7" creationId="{366C3C51-3EB9-400B-8A3E-D5267FAE3906}"/>
          </ac:spMkLst>
        </pc:spChg>
      </pc:sldChg>
      <pc:sldChg chg="modSp">
        <pc:chgData name="IVA Palčić Strčić" userId="ba6dff45-8d8f-4a43-b954-a00cf4685489" providerId="ADAL" clId="{676F905F-CAB3-448F-96FE-20F175BA9CB0}" dt="2021-09-18T18:52:00.272" v="5" actId="20577"/>
        <pc:sldMkLst>
          <pc:docMk/>
          <pc:sldMk cId="2177987563" sldId="518"/>
        </pc:sldMkLst>
        <pc:spChg chg="mod">
          <ac:chgData name="IVA Palčić Strčić" userId="ba6dff45-8d8f-4a43-b954-a00cf4685489" providerId="ADAL" clId="{676F905F-CAB3-448F-96FE-20F175BA9CB0}" dt="2021-09-18T18:52:00.272" v="5" actId="20577"/>
          <ac:spMkLst>
            <pc:docMk/>
            <pc:sldMk cId="2177987563" sldId="518"/>
            <ac:spMk id="7" creationId="{366C3C51-3EB9-400B-8A3E-D5267FAE3906}"/>
          </ac:spMkLst>
        </pc:spChg>
      </pc:sldChg>
      <pc:sldChg chg="modSp">
        <pc:chgData name="IVA Palčić Strčić" userId="ba6dff45-8d8f-4a43-b954-a00cf4685489" providerId="ADAL" clId="{676F905F-CAB3-448F-96FE-20F175BA9CB0}" dt="2021-09-18T18:54:42.759" v="10" actId="20577"/>
        <pc:sldMkLst>
          <pc:docMk/>
          <pc:sldMk cId="1526124315" sldId="521"/>
        </pc:sldMkLst>
        <pc:spChg chg="mod">
          <ac:chgData name="IVA Palčić Strčić" userId="ba6dff45-8d8f-4a43-b954-a00cf4685489" providerId="ADAL" clId="{676F905F-CAB3-448F-96FE-20F175BA9CB0}" dt="2021-09-18T18:54:42.759" v="10" actId="20577"/>
          <ac:spMkLst>
            <pc:docMk/>
            <pc:sldMk cId="1526124315" sldId="521"/>
            <ac:spMk id="9" creationId="{C46A9DB6-C673-4441-B49C-E561CF75FA4A}"/>
          </ac:spMkLst>
        </pc:spChg>
        <pc:spChg chg="mod">
          <ac:chgData name="IVA Palčić Strčić" userId="ba6dff45-8d8f-4a43-b954-a00cf4685489" providerId="ADAL" clId="{676F905F-CAB3-448F-96FE-20F175BA9CB0}" dt="2021-09-18T18:54:32.577" v="9" actId="20577"/>
          <ac:spMkLst>
            <pc:docMk/>
            <pc:sldMk cId="1526124315" sldId="521"/>
            <ac:spMk id="11" creationId="{562082C7-4464-4434-A160-06EF99103D8F}"/>
          </ac:spMkLst>
        </pc:spChg>
      </pc:sldChg>
      <pc:sldChg chg="modSp">
        <pc:chgData name="IVA Palčić Strčić" userId="ba6dff45-8d8f-4a43-b954-a00cf4685489" providerId="ADAL" clId="{676F905F-CAB3-448F-96FE-20F175BA9CB0}" dt="2021-09-18T18:59:48.972" v="13" actId="20577"/>
        <pc:sldMkLst>
          <pc:docMk/>
          <pc:sldMk cId="3032067690" sldId="525"/>
        </pc:sldMkLst>
        <pc:spChg chg="mod">
          <ac:chgData name="IVA Palčić Strčić" userId="ba6dff45-8d8f-4a43-b954-a00cf4685489" providerId="ADAL" clId="{676F905F-CAB3-448F-96FE-20F175BA9CB0}" dt="2021-09-18T18:59:48.972" v="13" actId="20577"/>
          <ac:spMkLst>
            <pc:docMk/>
            <pc:sldMk cId="3032067690" sldId="525"/>
            <ac:spMk id="18" creationId="{8619A0A9-4971-4637-BA0B-39A4F5D24D27}"/>
          </ac:spMkLst>
        </pc:spChg>
      </pc:sldChg>
    </pc:docChg>
  </pc:docChgLst>
  <pc:docChgLst>
    <pc:chgData name="Siniša Vuksan" userId="3af124f9-b8e7-46e3-9422-21ae1d17ac0b" providerId="ADAL" clId="{1D7BEF69-AB5B-4956-BAB9-84E52471B6A7}"/>
    <pc:docChg chg="undo redo custSel addSld delSld modSld sldOrd">
      <pc:chgData name="Siniša Vuksan" userId="3af124f9-b8e7-46e3-9422-21ae1d17ac0b" providerId="ADAL" clId="{1D7BEF69-AB5B-4956-BAB9-84E52471B6A7}" dt="2021-08-31T10:53:24.008" v="2829" actId="20577"/>
      <pc:docMkLst>
        <pc:docMk/>
      </pc:docMkLst>
      <pc:sldChg chg="modSp">
        <pc:chgData name="Siniša Vuksan" userId="3af124f9-b8e7-46e3-9422-21ae1d17ac0b" providerId="ADAL" clId="{1D7BEF69-AB5B-4956-BAB9-84E52471B6A7}" dt="2021-08-31T07:16:44.041" v="9" actId="20577"/>
        <pc:sldMkLst>
          <pc:docMk/>
          <pc:sldMk cId="1473559465" sldId="256"/>
        </pc:sldMkLst>
        <pc:spChg chg="mod">
          <ac:chgData name="Siniša Vuksan" userId="3af124f9-b8e7-46e3-9422-21ae1d17ac0b" providerId="ADAL" clId="{1D7BEF69-AB5B-4956-BAB9-84E52471B6A7}" dt="2021-08-31T07:16:44.041" v="9" actId="20577"/>
          <ac:spMkLst>
            <pc:docMk/>
            <pc:sldMk cId="1473559465" sldId="256"/>
            <ac:spMk id="3" creationId="{1DEA2198-4687-4966-8D99-48F3FDF0BDE4}"/>
          </ac:spMkLst>
        </pc:spChg>
      </pc:sldChg>
      <pc:sldChg chg="modSp add">
        <pc:chgData name="Siniša Vuksan" userId="3af124f9-b8e7-46e3-9422-21ae1d17ac0b" providerId="ADAL" clId="{1D7BEF69-AB5B-4956-BAB9-84E52471B6A7}" dt="2021-08-31T09:06:32.609" v="1060" actId="20577"/>
        <pc:sldMkLst>
          <pc:docMk/>
          <pc:sldMk cId="3405702764" sldId="503"/>
        </pc:sldMkLst>
        <pc:spChg chg="mod">
          <ac:chgData name="Siniša Vuksan" userId="3af124f9-b8e7-46e3-9422-21ae1d17ac0b" providerId="ADAL" clId="{1D7BEF69-AB5B-4956-BAB9-84E52471B6A7}" dt="2021-08-31T09:06:32.609" v="1060" actId="20577"/>
          <ac:spMkLst>
            <pc:docMk/>
            <pc:sldMk cId="3405702764" sldId="503"/>
            <ac:spMk id="18" creationId="{8619A0A9-4971-4637-BA0B-39A4F5D24D27}"/>
          </ac:spMkLst>
        </pc:spChg>
      </pc:sldChg>
    </pc:docChg>
  </pc:docChgLst>
  <pc:docChgLst>
    <pc:chgData name="Siniša Vuksan" userId="3af124f9-b8e7-46e3-9422-21ae1d17ac0b" providerId="ADAL" clId="{F86D59F9-0027-4E69-9178-BCC56721AC42}"/>
    <pc:docChg chg="undo custSel addSld delSld modSld sldOrd">
      <pc:chgData name="Siniša Vuksan" userId="3af124f9-b8e7-46e3-9422-21ae1d17ac0b" providerId="ADAL" clId="{F86D59F9-0027-4E69-9178-BCC56721AC42}" dt="2021-08-30T14:41:00.943" v="3985" actId="313"/>
      <pc:docMkLst>
        <pc:docMk/>
      </pc:docMkLst>
      <pc:sldChg chg="modSp">
        <pc:chgData name="Siniša Vuksan" userId="3af124f9-b8e7-46e3-9422-21ae1d17ac0b" providerId="ADAL" clId="{F86D59F9-0027-4E69-9178-BCC56721AC42}" dt="2021-08-30T11:33:56.017" v="22" actId="114"/>
        <pc:sldMkLst>
          <pc:docMk/>
          <pc:sldMk cId="1473559465" sldId="256"/>
        </pc:sldMkLst>
        <pc:spChg chg="mod">
          <ac:chgData name="Siniša Vuksan" userId="3af124f9-b8e7-46e3-9422-21ae1d17ac0b" providerId="ADAL" clId="{F86D59F9-0027-4E69-9178-BCC56721AC42}" dt="2021-08-30T11:33:56.017" v="22" actId="114"/>
          <ac:spMkLst>
            <pc:docMk/>
            <pc:sldMk cId="1473559465" sldId="256"/>
            <ac:spMk id="3" creationId="{1DEA2198-4687-4966-8D99-48F3FDF0BDE4}"/>
          </ac:spMkLst>
        </pc:spChg>
      </pc:sldChg>
    </pc:docChg>
  </pc:docChgLst>
  <pc:docChgLst>
    <pc:chgData name="Siniša ᵀᴴᴱ ᴼᴿᴵᴳᴵᴻᴬᴸ Wolfenstein" userId="215f646470bc261a" providerId="LiveId" clId="{B8286DF6-407A-4385-9B05-204537352E0F}"/>
  </pc:docChgLst>
  <pc:docChgLst>
    <pc:chgData name="Siniša ᵀᴴᴱ ᴼᴿᴵᴳᴵᴻᴬᴸ Wolfenstein" userId="215f646470bc261a" providerId="LiveId" clId="{02FC7EFA-2E7F-4788-AACD-E0736368D5A1}"/>
  </pc:docChgLst>
  <pc:docChgLst>
    <pc:chgData name="Siniša Vuksan" userId="3af124f9-b8e7-46e3-9422-21ae1d17ac0b" providerId="ADAL" clId="{D6F7B15F-22FF-425B-B979-1D15F7CB28F4}"/>
    <pc:docChg chg="undo custSel addSld delSld modSld sldOrd">
      <pc:chgData name="Siniša Vuksan" userId="3af124f9-b8e7-46e3-9422-21ae1d17ac0b" providerId="ADAL" clId="{D6F7B15F-22FF-425B-B979-1D15F7CB28F4}" dt="2021-08-29T11:40:46.508" v="3766" actId="2696"/>
      <pc:docMkLst>
        <pc:docMk/>
      </pc:docMkLst>
      <pc:sldChg chg="modSp setBg">
        <pc:chgData name="Siniša Vuksan" userId="3af124f9-b8e7-46e3-9422-21ae1d17ac0b" providerId="ADAL" clId="{D6F7B15F-22FF-425B-B979-1D15F7CB28F4}" dt="2021-08-28T09:42:26.919" v="308" actId="20577"/>
        <pc:sldMkLst>
          <pc:docMk/>
          <pc:sldMk cId="1473559465" sldId="256"/>
        </pc:sldMkLst>
        <pc:spChg chg="mod">
          <ac:chgData name="Siniša Vuksan" userId="3af124f9-b8e7-46e3-9422-21ae1d17ac0b" providerId="ADAL" clId="{D6F7B15F-22FF-425B-B979-1D15F7CB28F4}" dt="2021-08-28T09:42:20.573" v="298" actId="20577"/>
          <ac:spMkLst>
            <pc:docMk/>
            <pc:sldMk cId="1473559465" sldId="256"/>
            <ac:spMk id="2" creationId="{B16DF7CC-7E41-46FD-AD7B-E6616659F8A6}"/>
          </ac:spMkLst>
        </pc:spChg>
        <pc:spChg chg="mod">
          <ac:chgData name="Siniša Vuksan" userId="3af124f9-b8e7-46e3-9422-21ae1d17ac0b" providerId="ADAL" clId="{D6F7B15F-22FF-425B-B979-1D15F7CB28F4}" dt="2021-08-28T09:42:26.919" v="308" actId="20577"/>
          <ac:spMkLst>
            <pc:docMk/>
            <pc:sldMk cId="1473559465" sldId="256"/>
            <ac:spMk id="3" creationId="{1DEA2198-4687-4966-8D99-48F3FDF0BDE4}"/>
          </ac:spMkLst>
        </pc:spChg>
        <pc:picChg chg="mod">
          <ac:chgData name="Siniša Vuksan" userId="3af124f9-b8e7-46e3-9422-21ae1d17ac0b" providerId="ADAL" clId="{D6F7B15F-22FF-425B-B979-1D15F7CB28F4}" dt="2021-08-28T09:41:39.201" v="284" actId="14826"/>
          <ac:picMkLst>
            <pc:docMk/>
            <pc:sldMk cId="1473559465" sldId="256"/>
            <ac:picMk id="4" creationId="{BBF4E359-F972-4AC7-A8E6-4578E918FA28}"/>
          </ac:picMkLst>
        </pc:picChg>
      </pc:sldChg>
    </pc:docChg>
  </pc:docChgLst>
  <pc:docChgLst>
    <pc:chgData name="Siniša Vuksan" userId="3af124f9-b8e7-46e3-9422-21ae1d17ac0b" providerId="ADAL" clId="{60404417-70EA-4562-99B0-FF0AA0CDD73A}"/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DDD6CAB6-5441-4599-A8D4-D4E76FCB98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xmlns="" id="{825DCF62-B398-476F-9E88-B213C19552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xmlns="" id="{745F8648-0AC4-4D90-9871-5ABA98069F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20.9.2021.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xmlns="" id="{E5B37978-18FC-48C9-B30D-5F0F720AE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xmlns="" id="{2C7BC8A0-2A16-423B-937E-095D605D7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41259735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AD61DBCC-C971-45FA-9EA1-2C8AFDA7C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xmlns="" id="{0660943C-33C2-45D4-A5A5-EF583CCD74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xmlns="" id="{8A186C5B-2312-4523-8069-0C5E43F844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20.9.2021.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xmlns="" id="{186D24B6-859D-4111-8E17-CDA0A75E2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xmlns="" id="{AAF0501D-A1E8-42A9-9581-0F1D54F9E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20804875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xmlns="" id="{8BFF832B-F90F-441C-BDE6-073FC1A3A1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xmlns="" id="{06A0C9CD-0A0A-4A25-B9D6-1E8A9E7A60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xmlns="" id="{D93E8CBB-BFEA-4E4F-B868-DEC924AC87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20.9.2021.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xmlns="" id="{445082C0-3A92-460B-8337-5853ABC69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xmlns="" id="{D3B84FC0-4278-48E5-AB5A-B85EE4912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2810285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550DEE01-12F0-4218-A670-C05737164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F9F56EFB-BCAC-46F0-88BB-00213CA35A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xmlns="" id="{084A2E2C-61A4-4B17-AFDD-447C1ADD0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20.9.2021.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xmlns="" id="{895E260F-3424-41EE-90DA-E09B6E5E4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xmlns="" id="{774E739F-0A00-481C-808E-8EA1982E6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9223713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5BA38AEC-140B-41A3-83CE-EAD58C6E6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xmlns="" id="{B5A20F4F-B3ED-400A-B24C-1414471F3A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xmlns="" id="{0A1BAF0F-872D-4F6C-BD2B-535EA50CA0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20.9.2021.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xmlns="" id="{08916E41-8E75-406C-9E68-205450331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xmlns="" id="{7A860865-0820-4D07-83EC-2DE124887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9734440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DFF400A4-EF7A-4EB3-A50C-1C9D46C2C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A3658BF5-7FC4-486D-9D6E-F28EBAD3B7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xmlns="" id="{18176D8D-8622-4F6A-98A1-FFDB350BDF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xmlns="" id="{CB8FF0E0-A96E-41FE-8994-7BC96C044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20.9.2021.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xmlns="" id="{E3A05D16-C556-48C5-898E-BBA993205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xmlns="" id="{F7A69F17-010E-4932-914B-A9E129DAD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2252022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6D8C8E65-0D63-429D-904C-11EA3CF1E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xmlns="" id="{69E278DA-D9E4-4CA9-BB35-E2C1F552A4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xmlns="" id="{E6E1C55E-3E0A-45CB-80B6-29B2B2CE09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xmlns="" id="{F8B5F8F7-B6E9-4E20-A02C-0E07273917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xmlns="" id="{88C3C540-9CD0-4695-B133-5A9F34CA1A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xmlns="" id="{A4675D49-A2C9-47F8-B658-A0B5BCC64A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20.9.2021.</a:t>
            </a:fld>
            <a:endParaRPr lang="hr-HR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xmlns="" id="{22D45190-C6E5-4B98-AF4C-670A83220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xmlns="" id="{A928B831-D472-4E9B-BDF9-127C5B5BA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7685647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DF22DAB5-ECF8-4C8B-9284-9A768DDE5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xmlns="" id="{9BDEFBF9-BFFE-4685-B8DB-08DF78327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20.9.2021.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xmlns="" id="{48BDB420-698D-4FD6-9BCE-933C5BE5B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xmlns="" id="{A64B4EF5-3D49-46A7-867F-7BF38A2C1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6043737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xmlns="" id="{18B522E8-94C3-497E-9515-2464F4EB4F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20.9.2021.</a:t>
            </a:fld>
            <a:endParaRPr lang="hr-HR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xmlns="" id="{1E29E425-E355-4002-A1E9-FD1851CAD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xmlns="" id="{5B217C31-9C02-48F3-A193-6E5B1187A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6179064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D71662CF-0945-4F8D-A889-F95805BCB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CDE1B38E-C61F-4162-BEF8-2D1F3408A4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xmlns="" id="{805CB7DF-1634-4233-86F2-7AA36D2C3A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xmlns="" id="{FD8CCF68-592E-4973-B04C-64EC759C17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20.9.2021.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xmlns="" id="{8DA68B31-02DF-406E-AC7D-302C7C716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xmlns="" id="{71A17FC2-55A1-48B3-978B-33BD5398B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36250957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AADC7390-C9D2-4513-A57A-C9A272CAD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xmlns="" id="{B6F32F34-B611-4B3D-B052-D735148E39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xmlns="" id="{E161115B-474D-4633-BABE-90D7E32B9C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xmlns="" id="{CD533EC9-5F15-4135-9402-DDB327BA8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20.9.2021.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xmlns="" id="{1BE3D81E-FE89-411B-887D-0E513D11D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xmlns="" id="{4EE1E0C0-36A8-4E85-8FC4-4E07C131D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086692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xmlns="" id="{83698655-B947-4CE6-9E56-FB3E567E4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xmlns="" id="{46C3724C-2207-43DC-BC59-398DCF661D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xmlns="" id="{5FB41622-4652-426C-8FBB-EE8B2A3408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1C541F-3958-4ACD-9A42-0DEFED04E85B}" type="datetimeFigureOut">
              <a:rPr lang="hr-HR" smtClean="0"/>
              <a:pPr/>
              <a:t>20.9.2021.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xmlns="" id="{1A58F2BC-D5C8-49ED-8FB4-D39D29C814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xmlns="" id="{71F7A62B-11DC-4C81-A486-6B7004460F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3245424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www.e-sfera.hr/dodatni-digitalni-sadrzaji/ad6bdda6-8715-4891-97c7-fc25b9bcab20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e-sfera.hr/dodatni-digitalni-sadrzaji/4fc2c9ae-d9f1-4078-99ae-7fdb3b517ad5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www.e-sfera.hr/dodatni-digitalni-sadrzaji/ad6bdda6-8715-4891-97c7-fc25b9bcab20/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1.bin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learningapps.org/watch?v=prpgja5un21" TargetMode="External"/><Relationship Id="rId4" Type="http://schemas.openxmlformats.org/officeDocument/2006/relationships/hyperlink" Target="https://wordwall.net/play/11267/515/827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B16DF7CC-7E41-46FD-AD7B-E6616659F8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29123" y="1461636"/>
            <a:ext cx="8643937" cy="2387600"/>
          </a:xfrm>
        </p:spPr>
        <p:txBody>
          <a:bodyPr>
            <a:normAutofit/>
          </a:bodyPr>
          <a:lstStyle/>
          <a:p>
            <a:pPr algn="r"/>
            <a:r>
              <a:rPr lang="hr-HR" sz="4400" b="1" dirty="0">
                <a:solidFill>
                  <a:schemeClr val="accent2"/>
                </a:solidFill>
                <a:latin typeface="+mn-lt"/>
                <a:ea typeface="Cambria" panose="02040503050406030204" pitchFamily="18" charset="0"/>
              </a:rPr>
              <a:t>UNIT 1; </a:t>
            </a:r>
            <a:r>
              <a:rPr lang="hr-HR" sz="4400" b="1" u="sng" dirty="0">
                <a:solidFill>
                  <a:schemeClr val="accent2"/>
                </a:solidFill>
                <a:latin typeface="+mn-lt"/>
                <a:ea typeface="Cambria" panose="02040503050406030204" pitchFamily="18" charset="0"/>
              </a:rPr>
              <a:t/>
            </a:r>
            <a:br>
              <a:rPr lang="hr-HR" sz="4400" b="1" u="sng" dirty="0">
                <a:solidFill>
                  <a:schemeClr val="accent2"/>
                </a:solidFill>
                <a:latin typeface="+mn-lt"/>
                <a:ea typeface="Cambria" panose="02040503050406030204" pitchFamily="18" charset="0"/>
              </a:rPr>
            </a:br>
            <a:r>
              <a:rPr lang="hr-HR" sz="4400" b="1" u="sng" dirty="0">
                <a:solidFill>
                  <a:schemeClr val="accent2"/>
                </a:solidFill>
                <a:latin typeface="+mn-lt"/>
                <a:ea typeface="Cambria" panose="02040503050406030204" pitchFamily="18" charset="0"/>
              </a:rPr>
              <a:t>All </a:t>
            </a:r>
            <a:r>
              <a:rPr lang="hr-HR" sz="4400" b="1" u="sng" dirty="0" err="1">
                <a:solidFill>
                  <a:schemeClr val="accent2"/>
                </a:solidFill>
                <a:latin typeface="+mn-lt"/>
                <a:ea typeface="Cambria" panose="02040503050406030204" pitchFamily="18" charset="0"/>
              </a:rPr>
              <a:t>too</a:t>
            </a:r>
            <a:r>
              <a:rPr lang="hr-HR" sz="4400" b="1" u="sng" dirty="0">
                <a:solidFill>
                  <a:schemeClr val="accent2"/>
                </a:solidFill>
                <a:latin typeface="+mn-lt"/>
                <a:ea typeface="Cambria" panose="02040503050406030204" pitchFamily="18" charset="0"/>
              </a:rPr>
              <a:t> human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xmlns="" id="{1DEA2198-4687-4966-8D99-48F3FDF0BD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05850" y="3309756"/>
            <a:ext cx="6367210" cy="1655762"/>
          </a:xfrm>
        </p:spPr>
        <p:txBody>
          <a:bodyPr anchor="ctr" anchorCtr="0">
            <a:normAutofit/>
          </a:bodyPr>
          <a:lstStyle/>
          <a:p>
            <a:pPr algn="r"/>
            <a:r>
              <a:rPr lang="hr-HR" sz="4400" i="1" dirty="0" err="1">
                <a:ea typeface="Cambria" panose="02040503050406030204" pitchFamily="18" charset="0"/>
                <a:cs typeface="+mj-cs"/>
              </a:rPr>
              <a:t>Lesson</a:t>
            </a:r>
            <a:r>
              <a:rPr lang="hr-HR" sz="4400" i="1" dirty="0">
                <a:ea typeface="Cambria" panose="02040503050406030204" pitchFamily="18" charset="0"/>
                <a:cs typeface="+mj-cs"/>
              </a:rPr>
              <a:t> 4; </a:t>
            </a:r>
            <a:r>
              <a:rPr lang="hr-HR" sz="4400" dirty="0" err="1">
                <a:ea typeface="Cambria" panose="02040503050406030204" pitchFamily="18" charset="0"/>
                <a:cs typeface="+mj-cs"/>
              </a:rPr>
              <a:t>Emotions</a:t>
            </a:r>
            <a:endParaRPr lang="hr-HR" sz="4400" dirty="0">
              <a:ea typeface="Cambria" panose="02040503050406030204" pitchFamily="18" charset="0"/>
              <a:cs typeface="+mj-cs"/>
            </a:endParaRP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BBF4E359-F972-4AC7-A8E6-4578E918FA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37737" y="1265322"/>
            <a:ext cx="3112021" cy="4410000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18265CAC-98F9-4759-8430-FB78BED8A423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09360" y="4581074"/>
            <a:ext cx="5882640" cy="1094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735594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zervirano mjesto sadržaja 2">
            <a:extLst>
              <a:ext uri="{FF2B5EF4-FFF2-40B4-BE49-F238E27FC236}">
                <a16:creationId xmlns:a16="http://schemas.microsoft.com/office/drawing/2014/main" xmlns="" id="{0256D9EB-C20B-45FA-9F3D-124012366C9E}"/>
              </a:ext>
            </a:extLst>
          </p:cNvPr>
          <p:cNvSpPr txBox="1">
            <a:spLocks/>
          </p:cNvSpPr>
          <p:nvPr/>
        </p:nvSpPr>
        <p:spPr>
          <a:xfrm>
            <a:off x="4839054" y="0"/>
            <a:ext cx="6911115" cy="1159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000" b="1" dirty="0"/>
              <a:t>Open </a:t>
            </a:r>
            <a:r>
              <a:rPr lang="hr-HR" sz="2000" b="1" dirty="0" err="1"/>
              <a:t>your</a:t>
            </a:r>
            <a:r>
              <a:rPr lang="hr-HR" sz="2000" b="1" dirty="0"/>
              <a:t> </a:t>
            </a:r>
            <a:r>
              <a:rPr lang="hr-HR" sz="2000" b="1" dirty="0" err="1"/>
              <a:t>exercise</a:t>
            </a:r>
            <a:r>
              <a:rPr lang="hr-HR" sz="2000" b="1" dirty="0"/>
              <a:t> </a:t>
            </a:r>
            <a:r>
              <a:rPr lang="hr-HR" sz="2000" b="1" dirty="0" err="1"/>
              <a:t>book</a:t>
            </a:r>
            <a:r>
              <a:rPr lang="hr-HR" sz="2000" b="1" dirty="0"/>
              <a:t>, </a:t>
            </a:r>
            <a:r>
              <a:rPr lang="hr-HR" sz="2000" b="1" dirty="0" err="1"/>
              <a:t>page</a:t>
            </a:r>
            <a:r>
              <a:rPr lang="hr-HR" sz="2000" b="1" dirty="0"/>
              <a:t> 13.</a:t>
            </a:r>
            <a:br>
              <a:rPr lang="hr-HR" sz="2000" b="1" dirty="0"/>
            </a:br>
            <a:r>
              <a:rPr lang="hr-HR" sz="2000" b="1" dirty="0"/>
              <a:t/>
            </a:r>
            <a:br>
              <a:rPr lang="hr-HR" sz="2000" b="1" dirty="0"/>
            </a:br>
            <a:endParaRPr lang="hr-HR" sz="2000" i="1" dirty="0"/>
          </a:p>
        </p:txBody>
      </p:sp>
      <p:sp>
        <p:nvSpPr>
          <p:cNvPr id="6" name="Rezervirano mjesto sadržaja 2">
            <a:extLst>
              <a:ext uri="{FF2B5EF4-FFF2-40B4-BE49-F238E27FC236}">
                <a16:creationId xmlns:a16="http://schemas.microsoft.com/office/drawing/2014/main" xmlns="" id="{010AB125-9086-4261-98B4-FC5A0801347C}"/>
              </a:ext>
            </a:extLst>
          </p:cNvPr>
          <p:cNvSpPr txBox="1">
            <a:spLocks/>
          </p:cNvSpPr>
          <p:nvPr/>
        </p:nvSpPr>
        <p:spPr>
          <a:xfrm>
            <a:off x="9502588" y="596974"/>
            <a:ext cx="2625006" cy="62468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/>
              <a:t>Read the text and match the headings</a:t>
            </a:r>
            <a:r>
              <a:rPr lang="hr-HR" sz="2000" b="1" dirty="0"/>
              <a:t> </a:t>
            </a:r>
            <a:r>
              <a:rPr lang="en-US" sz="2000" b="1" dirty="0"/>
              <a:t>with the chapters.</a:t>
            </a:r>
            <a:r>
              <a:rPr lang="hr-HR" sz="2000" b="1" dirty="0"/>
              <a:t/>
            </a:r>
            <a:br>
              <a:rPr lang="hr-HR" sz="2000" b="1" dirty="0"/>
            </a:br>
            <a:endParaRPr lang="hr-HR" sz="2000" i="1" dirty="0"/>
          </a:p>
        </p:txBody>
      </p:sp>
      <p:sp>
        <p:nvSpPr>
          <p:cNvPr id="10" name="Rezervirano mjesto sadržaja 2">
            <a:extLst>
              <a:ext uri="{FF2B5EF4-FFF2-40B4-BE49-F238E27FC236}">
                <a16:creationId xmlns:a16="http://schemas.microsoft.com/office/drawing/2014/main" xmlns="" id="{4B2349A6-8903-43C1-9216-2DE1B381E62F}"/>
              </a:ext>
            </a:extLst>
          </p:cNvPr>
          <p:cNvSpPr txBox="1">
            <a:spLocks/>
          </p:cNvSpPr>
          <p:nvPr/>
        </p:nvSpPr>
        <p:spPr>
          <a:xfrm>
            <a:off x="1" y="480296"/>
            <a:ext cx="4839054" cy="61632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/>
              <a:t>What are emotions? </a:t>
            </a:r>
            <a:r>
              <a:rPr lang="hr-HR" sz="2000" b="1" dirty="0"/>
              <a:t/>
            </a:r>
            <a:br>
              <a:rPr lang="hr-HR" sz="2000" b="1" dirty="0"/>
            </a:br>
            <a:r>
              <a:rPr lang="hr-HR" sz="2000" i="1" dirty="0"/>
              <a:t>Što su osjećaji?</a:t>
            </a:r>
            <a:endParaRPr lang="hr-HR" sz="2000" b="1" dirty="0"/>
          </a:p>
          <a:p>
            <a:pPr marL="0" indent="0">
              <a:buNone/>
            </a:pPr>
            <a:r>
              <a:rPr lang="en-US" sz="2000" b="1" dirty="0"/>
              <a:t>Why do we need emotions?</a:t>
            </a:r>
            <a:r>
              <a:rPr lang="hr-HR" sz="2000" b="1" dirty="0"/>
              <a:t/>
            </a:r>
            <a:br>
              <a:rPr lang="hr-HR" sz="2000" b="1" dirty="0"/>
            </a:br>
            <a:r>
              <a:rPr lang="hr-HR" sz="2000" i="1" dirty="0"/>
              <a:t>Zašto trebamo osjećaje?</a:t>
            </a:r>
            <a:endParaRPr lang="en-US" sz="2000" b="1" dirty="0"/>
          </a:p>
          <a:p>
            <a:pPr marL="0" indent="0">
              <a:buNone/>
            </a:pPr>
            <a:r>
              <a:rPr lang="en-US" sz="2000" b="1" dirty="0"/>
              <a:t>Which emotions help us solve problems?</a:t>
            </a:r>
            <a:r>
              <a:rPr lang="hr-HR" sz="2000" b="1" dirty="0"/>
              <a:t/>
            </a:r>
            <a:br>
              <a:rPr lang="hr-HR" sz="2000" b="1" dirty="0"/>
            </a:br>
            <a:r>
              <a:rPr lang="hr-HR" sz="2000" i="1" dirty="0"/>
              <a:t>Koji osjećaji nam pomažu u rješavanju problema?</a:t>
            </a:r>
            <a:endParaRPr lang="hr-HR" sz="2000" b="1" dirty="0"/>
          </a:p>
          <a:p>
            <a:pPr marL="0" indent="0">
              <a:buNone/>
            </a:pPr>
            <a:r>
              <a:rPr lang="en-US" sz="2000" b="1" dirty="0"/>
              <a:t>Which</a:t>
            </a:r>
            <a:r>
              <a:rPr lang="hr-HR" sz="2000" b="1" dirty="0"/>
              <a:t> </a:t>
            </a:r>
            <a:r>
              <a:rPr lang="en-US" sz="2000" b="1" dirty="0"/>
              <a:t>emotions help us connect to other people? </a:t>
            </a:r>
            <a:r>
              <a:rPr lang="hr-HR" sz="2000" b="1" dirty="0"/>
              <a:t/>
            </a:r>
            <a:br>
              <a:rPr lang="hr-HR" sz="2000" b="1" dirty="0"/>
            </a:br>
            <a:r>
              <a:rPr lang="hr-HR" sz="2000" i="1" dirty="0"/>
              <a:t>Koji osjećaji nam pomažu da se povežemo s drugim ljudima?</a:t>
            </a:r>
            <a:endParaRPr lang="hr-HR" sz="2000" b="1" dirty="0"/>
          </a:p>
          <a:p>
            <a:pPr marL="0" indent="0">
              <a:buNone/>
            </a:pPr>
            <a:r>
              <a:rPr lang="en-US" sz="2000" b="1" dirty="0"/>
              <a:t>Which</a:t>
            </a:r>
            <a:r>
              <a:rPr lang="hr-HR" sz="2000" b="1" dirty="0"/>
              <a:t> </a:t>
            </a:r>
            <a:r>
              <a:rPr lang="en-US" sz="2000" b="1" dirty="0"/>
              <a:t>emotions help us stay safe from danger? </a:t>
            </a:r>
            <a:r>
              <a:rPr lang="hr-HR" sz="2000" b="1" dirty="0"/>
              <a:t/>
            </a:r>
            <a:br>
              <a:rPr lang="hr-HR" sz="2000" b="1" dirty="0"/>
            </a:br>
            <a:r>
              <a:rPr lang="hr-HR" sz="2000" i="1" dirty="0"/>
              <a:t>Koji osjećaji nam pomažu kako bismo ostali sigurno od opasnosti?</a:t>
            </a:r>
            <a:endParaRPr lang="hr-HR" sz="2000" b="1" dirty="0"/>
          </a:p>
          <a:p>
            <a:pPr marL="0" indent="0">
              <a:buNone/>
            </a:pPr>
            <a:r>
              <a:rPr lang="en-US" sz="2000" b="1" dirty="0"/>
              <a:t>Which</a:t>
            </a:r>
            <a:r>
              <a:rPr lang="hr-HR" sz="2000" b="1" dirty="0"/>
              <a:t> </a:t>
            </a:r>
            <a:r>
              <a:rPr lang="en-US" sz="2000" b="1" dirty="0"/>
              <a:t>emotions motivate us for action?</a:t>
            </a:r>
            <a:r>
              <a:rPr lang="hr-HR" sz="2000" b="1" dirty="0"/>
              <a:t/>
            </a:r>
            <a:br>
              <a:rPr lang="hr-HR" sz="2000" b="1" dirty="0"/>
            </a:br>
            <a:r>
              <a:rPr lang="hr-HR" sz="2000" i="1" dirty="0"/>
              <a:t>Koji osjećaji nas motiviraju na akciju?</a:t>
            </a:r>
          </a:p>
          <a:p>
            <a:pPr marL="0" indent="0">
              <a:buNone/>
            </a:pPr>
            <a:r>
              <a:rPr lang="hr-HR" sz="2000" b="1" dirty="0" err="1"/>
              <a:t>What</a:t>
            </a:r>
            <a:r>
              <a:rPr lang="hr-HR" sz="2000" b="1" dirty="0"/>
              <a:t> </a:t>
            </a:r>
            <a:r>
              <a:rPr lang="hr-HR" sz="2000" b="1" dirty="0" err="1"/>
              <a:t>is</a:t>
            </a:r>
            <a:r>
              <a:rPr lang="hr-HR" sz="2000" b="1" dirty="0"/>
              <a:t> </a:t>
            </a:r>
            <a:r>
              <a:rPr lang="hr-HR" sz="2000" b="1" dirty="0" err="1"/>
              <a:t>jealousy</a:t>
            </a:r>
            <a:r>
              <a:rPr lang="hr-HR" sz="2000" b="1" dirty="0"/>
              <a:t>?</a:t>
            </a:r>
            <a:r>
              <a:rPr lang="hr-HR" sz="2000" b="1" i="1" dirty="0"/>
              <a:t/>
            </a:r>
            <a:br>
              <a:rPr lang="hr-HR" sz="2000" b="1" i="1" dirty="0"/>
            </a:br>
            <a:r>
              <a:rPr lang="hr-HR" sz="2000" i="1" dirty="0"/>
              <a:t>Što je ljubomora?</a:t>
            </a:r>
            <a:endParaRPr lang="hr-HR" sz="2000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1B2619D9-4F98-4A11-8FFE-57C7EB1F52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21451"/>
            <a:ext cx="4865796" cy="6874537"/>
          </a:xfrm>
          <a:prstGeom prst="rect">
            <a:avLst/>
          </a:prstGeom>
        </p:spPr>
      </p:pic>
      <p:pic>
        <p:nvPicPr>
          <p:cNvPr id="2" name="Slika 1">
            <a:extLst>
              <a:ext uri="{FF2B5EF4-FFF2-40B4-BE49-F238E27FC236}">
                <a16:creationId xmlns:a16="http://schemas.microsoft.com/office/drawing/2014/main" xmlns="" id="{79AB126F-5218-4223-8FB3-6BD5D18FF2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83738" y="107634"/>
            <a:ext cx="7149575" cy="6642790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4" name="Rezervirano mjesto sadržaja 2">
            <a:extLst>
              <a:ext uri="{FF2B5EF4-FFF2-40B4-BE49-F238E27FC236}">
                <a16:creationId xmlns:a16="http://schemas.microsoft.com/office/drawing/2014/main" xmlns="" id="{15BE2353-CAD7-4CD3-850A-81D98B25BD72}"/>
              </a:ext>
            </a:extLst>
          </p:cNvPr>
          <p:cNvSpPr txBox="1">
            <a:spLocks/>
          </p:cNvSpPr>
          <p:nvPr/>
        </p:nvSpPr>
        <p:spPr>
          <a:xfrm>
            <a:off x="2209799" y="2305799"/>
            <a:ext cx="464669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5" name="Rezervirano mjesto sadržaja 2">
            <a:extLst>
              <a:ext uri="{FF2B5EF4-FFF2-40B4-BE49-F238E27FC236}">
                <a16:creationId xmlns:a16="http://schemas.microsoft.com/office/drawing/2014/main" xmlns="" id="{67B24D31-CBA2-4DA4-B2B4-FD0265908603}"/>
              </a:ext>
            </a:extLst>
          </p:cNvPr>
          <p:cNvSpPr txBox="1">
            <a:spLocks/>
          </p:cNvSpPr>
          <p:nvPr/>
        </p:nvSpPr>
        <p:spPr>
          <a:xfrm>
            <a:off x="5818978" y="2698344"/>
            <a:ext cx="464669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6" name="Rezervirano mjesto sadržaja 2">
            <a:extLst>
              <a:ext uri="{FF2B5EF4-FFF2-40B4-BE49-F238E27FC236}">
                <a16:creationId xmlns:a16="http://schemas.microsoft.com/office/drawing/2014/main" xmlns="" id="{5DF17B59-A5D3-4C41-B077-7702B6DC84FF}"/>
              </a:ext>
            </a:extLst>
          </p:cNvPr>
          <p:cNvSpPr txBox="1">
            <a:spLocks/>
          </p:cNvSpPr>
          <p:nvPr/>
        </p:nvSpPr>
        <p:spPr>
          <a:xfrm>
            <a:off x="5815148" y="4466735"/>
            <a:ext cx="464669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7" name="Rezervirano mjesto sadržaja 2">
            <a:extLst>
              <a:ext uri="{FF2B5EF4-FFF2-40B4-BE49-F238E27FC236}">
                <a16:creationId xmlns:a16="http://schemas.microsoft.com/office/drawing/2014/main" xmlns="" id="{66174E4D-D177-4A36-8F51-1AF66C65FD60}"/>
              </a:ext>
            </a:extLst>
          </p:cNvPr>
          <p:cNvSpPr txBox="1">
            <a:spLocks/>
          </p:cNvSpPr>
          <p:nvPr/>
        </p:nvSpPr>
        <p:spPr>
          <a:xfrm>
            <a:off x="2209798" y="5097563"/>
            <a:ext cx="464669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8" name="Rezervirano mjesto sadržaja 2">
            <a:extLst>
              <a:ext uri="{FF2B5EF4-FFF2-40B4-BE49-F238E27FC236}">
                <a16:creationId xmlns:a16="http://schemas.microsoft.com/office/drawing/2014/main" xmlns="" id="{605FD98E-EA0C-41D7-8318-25ADEA1A0C4F}"/>
              </a:ext>
            </a:extLst>
          </p:cNvPr>
          <p:cNvSpPr txBox="1">
            <a:spLocks/>
          </p:cNvSpPr>
          <p:nvPr/>
        </p:nvSpPr>
        <p:spPr>
          <a:xfrm>
            <a:off x="2209798" y="3825823"/>
            <a:ext cx="464669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9" name="Rezervirano mjesto sadržaja 2">
            <a:extLst>
              <a:ext uri="{FF2B5EF4-FFF2-40B4-BE49-F238E27FC236}">
                <a16:creationId xmlns:a16="http://schemas.microsoft.com/office/drawing/2014/main" xmlns="" id="{7A9C1992-26E3-420C-B446-06EBF1ED0AD4}"/>
              </a:ext>
            </a:extLst>
          </p:cNvPr>
          <p:cNvSpPr txBox="1">
            <a:spLocks/>
          </p:cNvSpPr>
          <p:nvPr/>
        </p:nvSpPr>
        <p:spPr>
          <a:xfrm>
            <a:off x="2209798" y="6374688"/>
            <a:ext cx="464669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>
                <a:solidFill>
                  <a:srgbClr val="FF0000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xmlns="" val="10646406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6" grpId="0" build="p"/>
      <p:bldP spid="10" grpId="0" build="p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1B2619D9-4F98-4A11-8FFE-57C7EB1F52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-39129"/>
            <a:ext cx="4879353" cy="6897129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xmlns="" id="{897233A6-7FF5-468E-B995-FDF8254D12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68056" y="129840"/>
            <a:ext cx="4478519" cy="3636693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Slika 1">
            <a:extLst>
              <a:ext uri="{FF2B5EF4-FFF2-40B4-BE49-F238E27FC236}">
                <a16:creationId xmlns:a16="http://schemas.microsoft.com/office/drawing/2014/main" xmlns="" id="{AE858AB0-57DE-4D4A-B96C-34101C11DC8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0834" y="4061012"/>
            <a:ext cx="4502780" cy="2747682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1" name="Rezervirano mjesto sadržaja 2">
            <a:extLst>
              <a:ext uri="{FF2B5EF4-FFF2-40B4-BE49-F238E27FC236}">
                <a16:creationId xmlns:a16="http://schemas.microsoft.com/office/drawing/2014/main" xmlns="" id="{FE3BE1D6-5231-4D1B-B5C7-E8C0F274482C}"/>
              </a:ext>
            </a:extLst>
          </p:cNvPr>
          <p:cNvSpPr txBox="1">
            <a:spLocks/>
          </p:cNvSpPr>
          <p:nvPr/>
        </p:nvSpPr>
        <p:spPr>
          <a:xfrm>
            <a:off x="5128662" y="4061012"/>
            <a:ext cx="7175862" cy="38540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hr-HR" sz="2000" i="1" dirty="0"/>
          </a:p>
        </p:txBody>
      </p:sp>
      <p:sp>
        <p:nvSpPr>
          <p:cNvPr id="12" name="Rezervirano mjesto sadržaja 2">
            <a:extLst>
              <a:ext uri="{FF2B5EF4-FFF2-40B4-BE49-F238E27FC236}">
                <a16:creationId xmlns:a16="http://schemas.microsoft.com/office/drawing/2014/main" xmlns="" id="{728E0A72-6D29-4DCD-98C7-938103C7CD12}"/>
              </a:ext>
            </a:extLst>
          </p:cNvPr>
          <p:cNvSpPr txBox="1">
            <a:spLocks/>
          </p:cNvSpPr>
          <p:nvPr/>
        </p:nvSpPr>
        <p:spPr>
          <a:xfrm>
            <a:off x="1847611" y="4612222"/>
            <a:ext cx="464669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3" name="Rezervirano mjesto sadržaja 2">
            <a:extLst>
              <a:ext uri="{FF2B5EF4-FFF2-40B4-BE49-F238E27FC236}">
                <a16:creationId xmlns:a16="http://schemas.microsoft.com/office/drawing/2014/main" xmlns="" id="{19BD01C2-AA4E-43C9-93D5-94A27E27E5DE}"/>
              </a:ext>
            </a:extLst>
          </p:cNvPr>
          <p:cNvSpPr txBox="1">
            <a:spLocks/>
          </p:cNvSpPr>
          <p:nvPr/>
        </p:nvSpPr>
        <p:spPr>
          <a:xfrm>
            <a:off x="1847612" y="6338480"/>
            <a:ext cx="464669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4" name="Rezervirano mjesto sadržaja 2">
            <a:extLst>
              <a:ext uri="{FF2B5EF4-FFF2-40B4-BE49-F238E27FC236}">
                <a16:creationId xmlns:a16="http://schemas.microsoft.com/office/drawing/2014/main" xmlns="" id="{916075D2-E018-402D-A164-19E83077B7D3}"/>
              </a:ext>
            </a:extLst>
          </p:cNvPr>
          <p:cNvSpPr txBox="1">
            <a:spLocks/>
          </p:cNvSpPr>
          <p:nvPr/>
        </p:nvSpPr>
        <p:spPr>
          <a:xfrm>
            <a:off x="1847611" y="5299907"/>
            <a:ext cx="464669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5" name="Rezervirano mjesto sadržaja 2">
            <a:extLst>
              <a:ext uri="{FF2B5EF4-FFF2-40B4-BE49-F238E27FC236}">
                <a16:creationId xmlns:a16="http://schemas.microsoft.com/office/drawing/2014/main" xmlns="" id="{5BC97B48-F761-4348-A2B3-6DC3500B00C7}"/>
              </a:ext>
            </a:extLst>
          </p:cNvPr>
          <p:cNvSpPr txBox="1">
            <a:spLocks/>
          </p:cNvSpPr>
          <p:nvPr/>
        </p:nvSpPr>
        <p:spPr>
          <a:xfrm>
            <a:off x="1847611" y="4958864"/>
            <a:ext cx="464669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6" name="Rezervirano mjesto sadržaja 2">
            <a:extLst>
              <a:ext uri="{FF2B5EF4-FFF2-40B4-BE49-F238E27FC236}">
                <a16:creationId xmlns:a16="http://schemas.microsoft.com/office/drawing/2014/main" xmlns="" id="{F4F65452-0DAA-41DC-B7D2-C916015BB4DE}"/>
              </a:ext>
            </a:extLst>
          </p:cNvPr>
          <p:cNvSpPr txBox="1">
            <a:spLocks/>
          </p:cNvSpPr>
          <p:nvPr/>
        </p:nvSpPr>
        <p:spPr>
          <a:xfrm>
            <a:off x="1847611" y="5993189"/>
            <a:ext cx="464669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7" name="Rezervirano mjesto sadržaja 2">
            <a:extLst>
              <a:ext uri="{FF2B5EF4-FFF2-40B4-BE49-F238E27FC236}">
                <a16:creationId xmlns:a16="http://schemas.microsoft.com/office/drawing/2014/main" xmlns="" id="{DF89DF11-F518-4CBF-8F48-0B0A09F64991}"/>
              </a:ext>
            </a:extLst>
          </p:cNvPr>
          <p:cNvSpPr txBox="1">
            <a:spLocks/>
          </p:cNvSpPr>
          <p:nvPr/>
        </p:nvSpPr>
        <p:spPr>
          <a:xfrm>
            <a:off x="5611740" y="4167652"/>
            <a:ext cx="5646915" cy="24868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>
                <a:solidFill>
                  <a:srgbClr val="FF0000"/>
                </a:solidFill>
              </a:rPr>
              <a:t>1 naljutiti se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>
                <a:solidFill>
                  <a:srgbClr val="FF0000"/>
                </a:solidFill>
              </a:rPr>
              <a:t>2 špijunirati partnera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>
                <a:solidFill>
                  <a:srgbClr val="FF0000"/>
                </a:solidFill>
              </a:rPr>
              <a:t>3 čitati poruke drugih ljudi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>
                <a:solidFill>
                  <a:srgbClr val="FF0000"/>
                </a:solidFill>
              </a:rPr>
              <a:t>4 započeti svađu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>
                <a:solidFill>
                  <a:srgbClr val="FF0000"/>
                </a:solidFill>
              </a:rPr>
              <a:t>5 vikati na partnera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>
                <a:solidFill>
                  <a:srgbClr val="FF0000"/>
                </a:solidFill>
              </a:rPr>
              <a:t>6 prijetiti drugim ljudima</a:t>
            </a:r>
          </a:p>
        </p:txBody>
      </p:sp>
    </p:spTree>
    <p:extLst>
      <p:ext uri="{BB962C8B-B14F-4D97-AF65-F5344CB8AC3E}">
        <p14:creationId xmlns:p14="http://schemas.microsoft.com/office/powerpoint/2010/main" xmlns="" val="7371334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  <p:bldP spid="12" grpId="0"/>
      <p:bldP spid="13" grpId="0"/>
      <p:bldP spid="14" grpId="0"/>
      <p:bldP spid="15" grpId="0"/>
      <p:bldP spid="16" grpId="0"/>
      <p:bldP spid="17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Vidi izvornu sliku">
            <a:hlinkClick r:id="rId2"/>
            <a:extLst>
              <a:ext uri="{FF2B5EF4-FFF2-40B4-BE49-F238E27FC236}">
                <a16:creationId xmlns:a16="http://schemas.microsoft.com/office/drawing/2014/main" xmlns="" id="{7EB574C3-BBFC-4298-9349-DA1B4B4EE8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90627" y="-373558"/>
            <a:ext cx="3810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zervirano mjesto sadržaja 2">
            <a:extLst>
              <a:ext uri="{FF2B5EF4-FFF2-40B4-BE49-F238E27FC236}">
                <a16:creationId xmlns:a16="http://schemas.microsoft.com/office/drawing/2014/main" xmlns="" id="{8619A0A9-4971-4637-BA0B-39A4F5D24D27}"/>
              </a:ext>
            </a:extLst>
          </p:cNvPr>
          <p:cNvSpPr txBox="1">
            <a:spLocks/>
          </p:cNvSpPr>
          <p:nvPr/>
        </p:nvSpPr>
        <p:spPr>
          <a:xfrm>
            <a:off x="183419" y="1030863"/>
            <a:ext cx="11824416" cy="60154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r-HR" sz="2000" b="1" dirty="0" smtClean="0"/>
              <a:t>LEARN </a:t>
            </a:r>
            <a:r>
              <a:rPr lang="hr-HR" sz="2000" b="1" dirty="0"/>
              <a:t>MORE</a:t>
            </a:r>
            <a:r>
              <a:rPr lang="hr-HR" sz="2000" i="1" dirty="0"/>
              <a:t>!</a:t>
            </a:r>
            <a:br>
              <a:rPr lang="hr-HR" sz="2000" i="1" dirty="0"/>
            </a:br>
            <a:r>
              <a:rPr lang="hr-HR" sz="2000" i="1" dirty="0"/>
              <a:t/>
            </a:r>
            <a:br>
              <a:rPr lang="hr-HR" sz="2000" i="1" dirty="0"/>
            </a:br>
            <a:r>
              <a:rPr lang="hr-HR" sz="2000" u="sng" dirty="0">
                <a:hlinkClick r:id="rId4"/>
              </a:rPr>
              <a:t>https://www.e-sfera.hr/dodatni-digitalni-sadrzaji/4fc2c9ae-d9f1-4078-99ae-7fdb3b517ad5/</a:t>
            </a:r>
            <a:r>
              <a:rPr lang="hr-HR" sz="2000" u="sng" dirty="0"/>
              <a:t/>
            </a:r>
            <a:br>
              <a:rPr lang="hr-HR" sz="2000" u="sng" dirty="0"/>
            </a:br>
            <a:r>
              <a:rPr lang="hr-HR" sz="2000" u="sng" dirty="0"/>
              <a:t/>
            </a:r>
            <a:br>
              <a:rPr lang="hr-HR" sz="2000" u="sng" dirty="0"/>
            </a:br>
            <a:r>
              <a:rPr lang="en-US" sz="2000" b="1" u="sng" dirty="0"/>
              <a:t>How do we see ourselves</a:t>
            </a:r>
            <a:r>
              <a:rPr lang="hr-HR" sz="2000" b="1" u="sng" dirty="0"/>
              <a:t>?</a:t>
            </a:r>
          </a:p>
          <a:p>
            <a:pPr marL="0" indent="0" algn="ctr">
              <a:buNone/>
            </a:pPr>
            <a:endParaRPr lang="hr-HR" sz="2000" i="1" dirty="0"/>
          </a:p>
          <a:p>
            <a:pPr marL="0" indent="0" algn="ctr">
              <a:buNone/>
            </a:pPr>
            <a:r>
              <a:rPr lang="en-US" sz="2000" b="1" dirty="0"/>
              <a:t> Which two children</a:t>
            </a:r>
            <a:r>
              <a:rPr lang="hr-HR" sz="2000" b="1" dirty="0"/>
              <a:t> </a:t>
            </a:r>
            <a:r>
              <a:rPr lang="en-US" sz="2000" b="1" dirty="0"/>
              <a:t>wanted to know more about their names? </a:t>
            </a:r>
            <a:r>
              <a:rPr lang="hr-HR" sz="2000" b="1" dirty="0"/>
              <a:t/>
            </a:r>
            <a:br>
              <a:rPr lang="hr-HR" sz="2000" b="1" dirty="0"/>
            </a:br>
            <a:endParaRPr lang="hr-HR" sz="2000" b="1" dirty="0"/>
          </a:p>
          <a:p>
            <a:pPr marL="0" indent="0" algn="ctr">
              <a:buNone/>
            </a:pPr>
            <a:r>
              <a:rPr lang="en-US" sz="2000" b="1" dirty="0"/>
              <a:t>Which</a:t>
            </a:r>
            <a:r>
              <a:rPr lang="hr-HR" sz="2000" b="1" dirty="0"/>
              <a:t> </a:t>
            </a:r>
            <a:r>
              <a:rPr lang="en-US" sz="2000" b="1" dirty="0"/>
              <a:t>two asked their parents for help? </a:t>
            </a:r>
            <a:endParaRPr lang="hr-HR" sz="2000" b="1" dirty="0"/>
          </a:p>
          <a:p>
            <a:pPr marL="0" indent="0" algn="ctr">
              <a:buNone/>
            </a:pPr>
            <a:r>
              <a:rPr lang="en-US" sz="2000" b="1" dirty="0"/>
              <a:t>Which two took</a:t>
            </a:r>
            <a:r>
              <a:rPr lang="hr-HR" sz="2000" b="1" dirty="0"/>
              <a:t> </a:t>
            </a:r>
            <a:r>
              <a:rPr lang="en-US" sz="2000" b="1" dirty="0"/>
              <a:t>a more scientific approach? </a:t>
            </a:r>
            <a:endParaRPr lang="hr-HR" sz="2000" b="1" dirty="0"/>
          </a:p>
          <a:p>
            <a:pPr marL="0" indent="0" algn="ctr">
              <a:buNone/>
            </a:pPr>
            <a:r>
              <a:rPr lang="en-US" sz="2000" b="1" dirty="0"/>
              <a:t>Which two did not</a:t>
            </a:r>
            <a:r>
              <a:rPr lang="hr-HR" sz="2000" b="1" dirty="0"/>
              <a:t> </a:t>
            </a:r>
            <a:r>
              <a:rPr lang="en-US" sz="2000" b="1" dirty="0"/>
              <a:t>completely agree with the result of their research?</a:t>
            </a:r>
            <a:r>
              <a:rPr lang="hr-HR" sz="2000" b="1" dirty="0"/>
              <a:t> </a:t>
            </a:r>
            <a:br>
              <a:rPr lang="hr-HR" sz="2000" b="1" dirty="0"/>
            </a:br>
            <a:endParaRPr lang="en-US" sz="2000" b="1" dirty="0"/>
          </a:p>
          <a:p>
            <a:pPr marL="0" indent="0" algn="ctr">
              <a:buNone/>
            </a:pPr>
            <a:r>
              <a:rPr lang="en-US" sz="2000" b="1" dirty="0"/>
              <a:t>Which two mention their own negative traits?</a:t>
            </a:r>
            <a:r>
              <a:rPr lang="hr-HR" sz="2000" b="1" dirty="0"/>
              <a:t> </a:t>
            </a:r>
            <a:endParaRPr lang="en-US" sz="2000" b="1" dirty="0"/>
          </a:p>
          <a:p>
            <a:pPr marL="0" indent="0" algn="ctr">
              <a:buNone/>
            </a:pPr>
            <a:r>
              <a:rPr lang="en-US" sz="2000" b="1" dirty="0"/>
              <a:t>What three personality adjectives would you use</a:t>
            </a:r>
            <a:r>
              <a:rPr lang="hr-HR" sz="2000" b="1" dirty="0"/>
              <a:t> </a:t>
            </a:r>
            <a:r>
              <a:rPr lang="en-US" sz="2000" b="1" dirty="0"/>
              <a:t>to describe each child? </a:t>
            </a:r>
            <a:r>
              <a:rPr lang="hr-HR" sz="2000" b="1" dirty="0"/>
              <a:t/>
            </a:r>
            <a:br>
              <a:rPr lang="hr-HR" sz="2000" b="1" dirty="0"/>
            </a:br>
            <a:endParaRPr lang="hr-HR" sz="2000" b="1" dirty="0"/>
          </a:p>
          <a:p>
            <a:pPr marL="0" indent="0" algn="ctr">
              <a:buNone/>
            </a:pPr>
            <a:r>
              <a:rPr lang="en-US" sz="2000" b="1" dirty="0"/>
              <a:t>Who would you like to</a:t>
            </a:r>
            <a:r>
              <a:rPr lang="hr-HR" sz="2000" b="1" dirty="0"/>
              <a:t> </a:t>
            </a:r>
            <a:r>
              <a:rPr lang="en-US" sz="2000" b="1" dirty="0"/>
              <a:t>hang out with most? Why?</a:t>
            </a:r>
            <a:r>
              <a:rPr lang="hr-HR" sz="20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34057027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Vidi izvornu sliku">
            <a:hlinkClick r:id="rId2"/>
            <a:extLst>
              <a:ext uri="{FF2B5EF4-FFF2-40B4-BE49-F238E27FC236}">
                <a16:creationId xmlns:a16="http://schemas.microsoft.com/office/drawing/2014/main" xmlns="" id="{7EB574C3-BBFC-4298-9349-DA1B4B4EE8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90627" y="-373558"/>
            <a:ext cx="3810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zervirano mjesto sadržaja 2">
            <a:extLst>
              <a:ext uri="{FF2B5EF4-FFF2-40B4-BE49-F238E27FC236}">
                <a16:creationId xmlns:a16="http://schemas.microsoft.com/office/drawing/2014/main" xmlns="" id="{8619A0A9-4971-4637-BA0B-39A4F5D24D27}"/>
              </a:ext>
            </a:extLst>
          </p:cNvPr>
          <p:cNvSpPr txBox="1">
            <a:spLocks/>
          </p:cNvSpPr>
          <p:nvPr/>
        </p:nvSpPr>
        <p:spPr>
          <a:xfrm>
            <a:off x="183419" y="1030863"/>
            <a:ext cx="11824416" cy="60154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r-HR" sz="2000" b="1" dirty="0" err="1"/>
              <a:t>Find</a:t>
            </a:r>
            <a:r>
              <a:rPr lang="hr-HR" sz="2000" b="1" dirty="0"/>
              <a:t> </a:t>
            </a:r>
            <a:r>
              <a:rPr lang="hr-HR" sz="2000" b="1" dirty="0" err="1"/>
              <a:t>out</a:t>
            </a:r>
            <a:r>
              <a:rPr lang="hr-HR" sz="2000" b="1" dirty="0"/>
              <a:t> </a:t>
            </a:r>
            <a:r>
              <a:rPr lang="hr-HR" sz="2000" b="1" dirty="0" err="1"/>
              <a:t>about</a:t>
            </a:r>
            <a:r>
              <a:rPr lang="hr-HR" sz="2000" b="1" dirty="0"/>
              <a:t> </a:t>
            </a:r>
            <a:r>
              <a:rPr lang="hr-HR" sz="2000" b="1" dirty="0" err="1"/>
              <a:t>your</a:t>
            </a:r>
            <a:r>
              <a:rPr lang="hr-HR" sz="2000" b="1" dirty="0"/>
              <a:t> </a:t>
            </a:r>
            <a:r>
              <a:rPr lang="hr-HR" sz="2000" b="1" dirty="0" err="1"/>
              <a:t>blood</a:t>
            </a:r>
            <a:r>
              <a:rPr lang="hr-HR" sz="2000" b="1" dirty="0"/>
              <a:t> </a:t>
            </a:r>
            <a:r>
              <a:rPr lang="hr-HR" sz="2000" b="1" dirty="0" err="1"/>
              <a:t>type</a:t>
            </a:r>
            <a:r>
              <a:rPr lang="hr-HR" sz="2000" b="1" dirty="0"/>
              <a:t>, </a:t>
            </a:r>
            <a:r>
              <a:rPr lang="hr-HR" sz="2000" b="1" dirty="0" err="1"/>
              <a:t>numerological</a:t>
            </a:r>
            <a:r>
              <a:rPr lang="hr-HR" sz="2000" b="1" dirty="0"/>
              <a:t> </a:t>
            </a:r>
            <a:r>
              <a:rPr lang="hr-HR" sz="2000" b="1" dirty="0" err="1"/>
              <a:t>meaning</a:t>
            </a:r>
            <a:r>
              <a:rPr lang="hr-HR" sz="2000" b="1" dirty="0"/>
              <a:t> </a:t>
            </a:r>
            <a:r>
              <a:rPr lang="hr-HR" sz="2000" b="1" dirty="0" err="1"/>
              <a:t>of</a:t>
            </a:r>
            <a:r>
              <a:rPr lang="hr-HR" sz="2000" b="1" dirty="0"/>
              <a:t> </a:t>
            </a:r>
            <a:r>
              <a:rPr lang="hr-HR" sz="2000" b="1" dirty="0" err="1"/>
              <a:t>your</a:t>
            </a:r>
            <a:r>
              <a:rPr lang="hr-HR" sz="2000" b="1" dirty="0"/>
              <a:t> </a:t>
            </a:r>
            <a:r>
              <a:rPr lang="hr-HR" sz="2000" b="1" dirty="0" err="1"/>
              <a:t>name</a:t>
            </a:r>
            <a:r>
              <a:rPr lang="hr-HR" sz="2000" b="1" dirty="0"/>
              <a:t>, </a:t>
            </a:r>
            <a:r>
              <a:rPr lang="hr-HR" sz="2000" b="1" dirty="0" err="1"/>
              <a:t>or</a:t>
            </a:r>
            <a:r>
              <a:rPr lang="hr-HR" sz="2000" b="1" dirty="0"/>
              <a:t> </a:t>
            </a:r>
            <a:r>
              <a:rPr lang="hr-HR" sz="2000" b="1" dirty="0" err="1"/>
              <a:t>your</a:t>
            </a:r>
            <a:r>
              <a:rPr lang="hr-HR" sz="2000" b="1" dirty="0"/>
              <a:t> </a:t>
            </a:r>
            <a:r>
              <a:rPr lang="hr-HR" sz="2000" b="1" dirty="0" err="1"/>
              <a:t>astrological</a:t>
            </a:r>
            <a:r>
              <a:rPr lang="hr-HR" sz="2000" b="1" dirty="0"/>
              <a:t> </a:t>
            </a:r>
            <a:r>
              <a:rPr lang="hr-HR" sz="2000" b="1" dirty="0" err="1"/>
              <a:t>sign</a:t>
            </a:r>
            <a:r>
              <a:rPr lang="hr-HR" sz="2000" b="1" dirty="0"/>
              <a:t>. </a:t>
            </a:r>
            <a:br>
              <a:rPr lang="hr-HR" sz="2000" b="1" dirty="0"/>
            </a:br>
            <a:r>
              <a:rPr lang="hr-HR" sz="2000" b="1" dirty="0" err="1"/>
              <a:t>Did</a:t>
            </a:r>
            <a:r>
              <a:rPr lang="hr-HR" sz="2000" b="1" dirty="0"/>
              <a:t> </a:t>
            </a:r>
            <a:r>
              <a:rPr lang="hr-HR" sz="2000" b="1" dirty="0" err="1"/>
              <a:t>they</a:t>
            </a:r>
            <a:r>
              <a:rPr lang="hr-HR" sz="2000" b="1" dirty="0"/>
              <a:t> </a:t>
            </a:r>
            <a:r>
              <a:rPr lang="hr-HR" sz="2000" b="1" dirty="0" err="1"/>
              <a:t>guess</a:t>
            </a:r>
            <a:r>
              <a:rPr lang="hr-HR" sz="2000" b="1" dirty="0"/>
              <a:t> </a:t>
            </a:r>
            <a:r>
              <a:rPr lang="hr-HR" sz="2000" b="1" dirty="0" err="1"/>
              <a:t>correctly</a:t>
            </a:r>
            <a:r>
              <a:rPr lang="hr-HR" sz="2000" b="1" dirty="0"/>
              <a:t>? </a:t>
            </a:r>
            <a:r>
              <a:rPr lang="hr-HR" sz="2000" b="1" dirty="0" err="1"/>
              <a:t>Or</a:t>
            </a:r>
            <a:r>
              <a:rPr lang="hr-HR" sz="2000" b="1" dirty="0"/>
              <a:t> do </a:t>
            </a:r>
            <a:r>
              <a:rPr lang="hr-HR" sz="2000" b="1" dirty="0" err="1"/>
              <a:t>you</a:t>
            </a:r>
            <a:r>
              <a:rPr lang="hr-HR" sz="2000" b="1" dirty="0"/>
              <a:t> </a:t>
            </a:r>
            <a:r>
              <a:rPr lang="hr-HR" sz="2000" b="1" dirty="0" err="1"/>
              <a:t>disagree</a:t>
            </a:r>
            <a:r>
              <a:rPr lang="hr-HR" sz="2000" b="1" dirty="0"/>
              <a:t>? </a:t>
            </a:r>
            <a:r>
              <a:rPr lang="hr-HR" sz="2000" i="1" dirty="0"/>
              <a:t/>
            </a:r>
            <a:br>
              <a:rPr lang="hr-HR" sz="2000" i="1" dirty="0"/>
            </a:br>
            <a:endParaRPr lang="hr-HR" sz="2000" i="1" dirty="0"/>
          </a:p>
          <a:p>
            <a:pPr marL="0" indent="0" algn="ctr">
              <a:buNone/>
            </a:pPr>
            <a:r>
              <a:rPr lang="hr-HR" sz="2000" b="1" dirty="0" err="1"/>
              <a:t>Is</a:t>
            </a:r>
            <a:r>
              <a:rPr lang="hr-HR" sz="2000" b="1" dirty="0"/>
              <a:t> </a:t>
            </a:r>
            <a:r>
              <a:rPr lang="hr-HR" sz="2000" b="1" dirty="0" err="1"/>
              <a:t>there</a:t>
            </a:r>
            <a:r>
              <a:rPr lang="hr-HR" sz="2000" b="1" dirty="0"/>
              <a:t> </a:t>
            </a:r>
            <a:r>
              <a:rPr lang="hr-HR" sz="2000" b="1" dirty="0" err="1"/>
              <a:t>another</a:t>
            </a:r>
            <a:r>
              <a:rPr lang="hr-HR" sz="2000" b="1" dirty="0"/>
              <a:t> </a:t>
            </a:r>
            <a:r>
              <a:rPr lang="hr-HR" sz="2000" b="1" dirty="0" err="1"/>
              <a:t>way</a:t>
            </a:r>
            <a:r>
              <a:rPr lang="hr-HR" sz="2000" b="1" dirty="0"/>
              <a:t> </a:t>
            </a:r>
            <a:r>
              <a:rPr lang="hr-HR" sz="2000" b="1" dirty="0" err="1"/>
              <a:t>in</a:t>
            </a:r>
            <a:r>
              <a:rPr lang="hr-HR" sz="2000" b="1" dirty="0"/>
              <a:t> </a:t>
            </a:r>
            <a:r>
              <a:rPr lang="hr-HR" sz="2000" b="1" dirty="0" err="1"/>
              <a:t>which</a:t>
            </a:r>
            <a:r>
              <a:rPr lang="hr-HR" sz="2000" b="1" dirty="0"/>
              <a:t> </a:t>
            </a:r>
            <a:r>
              <a:rPr lang="hr-HR" sz="2000" b="1" dirty="0" err="1"/>
              <a:t>you</a:t>
            </a:r>
            <a:r>
              <a:rPr lang="hr-HR" sz="2000" b="1" dirty="0"/>
              <a:t> like to </a:t>
            </a:r>
            <a:r>
              <a:rPr lang="hr-HR" sz="2000" b="1" dirty="0" err="1"/>
              <a:t>describe</a:t>
            </a:r>
            <a:r>
              <a:rPr lang="hr-HR" sz="2000" b="1" dirty="0"/>
              <a:t> </a:t>
            </a:r>
            <a:r>
              <a:rPr lang="hr-HR" sz="2000" b="1" dirty="0" err="1"/>
              <a:t>yourself</a:t>
            </a:r>
            <a:r>
              <a:rPr lang="hr-HR" sz="2000" b="1" dirty="0"/>
              <a:t>? </a:t>
            </a:r>
            <a:r>
              <a:rPr lang="hr-HR" sz="2000" i="1" dirty="0"/>
              <a:t/>
            </a:r>
            <a:br>
              <a:rPr lang="hr-HR" sz="2000" i="1" dirty="0"/>
            </a:br>
            <a:r>
              <a:rPr lang="hr-HR" sz="2000" i="1" dirty="0" smtClean="0"/>
              <a:t>?</a:t>
            </a:r>
            <a:endParaRPr lang="hr-HR" sz="2000" i="1" dirty="0"/>
          </a:p>
          <a:p>
            <a:pPr marL="0" indent="0" algn="ctr">
              <a:buNone/>
            </a:pPr>
            <a:endParaRPr lang="hr-HR" sz="2000" i="1" dirty="0"/>
          </a:p>
          <a:p>
            <a:pPr marL="0" indent="0" algn="ctr">
              <a:buNone/>
            </a:pPr>
            <a:endParaRPr lang="hr-HR" sz="2000" i="1" dirty="0"/>
          </a:p>
          <a:p>
            <a:pPr marL="0" indent="0" algn="ctr">
              <a:buNone/>
            </a:pPr>
            <a:endParaRPr lang="hr-HR" sz="2000" i="1" dirty="0"/>
          </a:p>
        </p:txBody>
      </p:sp>
    </p:spTree>
    <p:extLst>
      <p:ext uri="{BB962C8B-B14F-4D97-AF65-F5344CB8AC3E}">
        <p14:creationId xmlns:p14="http://schemas.microsoft.com/office/powerpoint/2010/main" xmlns="" val="30320676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1B2619D9-4F98-4A11-8FFE-57C7EB1F52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52" y="-15501"/>
            <a:ext cx="4783932" cy="6826243"/>
          </a:xfrm>
          <a:prstGeom prst="rect">
            <a:avLst/>
          </a:prstGeom>
        </p:spPr>
      </p:pic>
      <p:pic>
        <p:nvPicPr>
          <p:cNvPr id="2" name="Slika 1">
            <a:extLst>
              <a:ext uri="{FF2B5EF4-FFF2-40B4-BE49-F238E27FC236}">
                <a16:creationId xmlns:a16="http://schemas.microsoft.com/office/drawing/2014/main" xmlns="" id="{79AB126F-5218-4223-8FB3-6BD5D18FF2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33662" y="1687969"/>
            <a:ext cx="8970721" cy="4617173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1556398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1B2619D9-4F98-4A11-8FFE-57C7EB1F52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3253"/>
            <a:ext cx="4809001" cy="6861251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xmlns="" id="{897233A6-7FF5-468E-B995-FDF8254D12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80658" y="1748118"/>
            <a:ext cx="9756970" cy="4695582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7722169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1B2619D9-4F98-4A11-8FFE-57C7EB1F52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1" y="-13319"/>
            <a:ext cx="4838503" cy="6884637"/>
          </a:xfrm>
          <a:prstGeom prst="rect">
            <a:avLst/>
          </a:prstGeom>
        </p:spPr>
      </p:pic>
      <p:pic>
        <p:nvPicPr>
          <p:cNvPr id="2" name="Slika 1">
            <a:extLst>
              <a:ext uri="{FF2B5EF4-FFF2-40B4-BE49-F238E27FC236}">
                <a16:creationId xmlns:a16="http://schemas.microsoft.com/office/drawing/2014/main" xmlns="" id="{79AB126F-5218-4223-8FB3-6BD5D18FF2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73533" y="545376"/>
            <a:ext cx="5321021" cy="6113839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111466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1B2619D9-4F98-4A11-8FFE-57C7EB1F52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-21458"/>
            <a:ext cx="4850901" cy="6879458"/>
          </a:xfrm>
          <a:prstGeom prst="rect">
            <a:avLst/>
          </a:prstGeom>
        </p:spPr>
      </p:pic>
      <p:pic>
        <p:nvPicPr>
          <p:cNvPr id="2" name="Slika 1">
            <a:extLst>
              <a:ext uri="{FF2B5EF4-FFF2-40B4-BE49-F238E27FC236}">
                <a16:creationId xmlns:a16="http://schemas.microsoft.com/office/drawing/2014/main" xmlns="" id="{79AB126F-5218-4223-8FB3-6BD5D18FF2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25018" y="1306623"/>
            <a:ext cx="6603200" cy="4223296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9943804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1B2619D9-4F98-4A11-8FFE-57C7EB1F52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-21458"/>
            <a:ext cx="4850901" cy="6879458"/>
          </a:xfrm>
          <a:prstGeom prst="rect">
            <a:avLst/>
          </a:prstGeom>
        </p:spPr>
      </p:pic>
      <p:pic>
        <p:nvPicPr>
          <p:cNvPr id="2" name="Slika 1">
            <a:extLst>
              <a:ext uri="{FF2B5EF4-FFF2-40B4-BE49-F238E27FC236}">
                <a16:creationId xmlns:a16="http://schemas.microsoft.com/office/drawing/2014/main" xmlns="" id="{79AB126F-5218-4223-8FB3-6BD5D18FF2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4610" y="1306623"/>
            <a:ext cx="6603200" cy="4223296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6" name="Rezervirano mjesto sadržaja 2">
            <a:extLst>
              <a:ext uri="{FF2B5EF4-FFF2-40B4-BE49-F238E27FC236}">
                <a16:creationId xmlns:a16="http://schemas.microsoft.com/office/drawing/2014/main" xmlns="" id="{010AB125-9086-4261-98B4-FC5A0801347C}"/>
              </a:ext>
            </a:extLst>
          </p:cNvPr>
          <p:cNvSpPr txBox="1">
            <a:spLocks/>
          </p:cNvSpPr>
          <p:nvPr/>
        </p:nvSpPr>
        <p:spPr>
          <a:xfrm>
            <a:off x="4321974" y="251008"/>
            <a:ext cx="7341100" cy="62949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000" b="1" dirty="0"/>
              <a:t>	Do </a:t>
            </a:r>
            <a:r>
              <a:rPr lang="hr-HR" sz="2000" b="1" dirty="0" err="1"/>
              <a:t>you</a:t>
            </a:r>
            <a:r>
              <a:rPr lang="hr-HR" sz="2000" b="1" dirty="0"/>
              <a:t> </a:t>
            </a:r>
            <a:r>
              <a:rPr lang="hr-HR" sz="2000" b="1" dirty="0" err="1"/>
              <a:t>know</a:t>
            </a:r>
            <a:r>
              <a:rPr lang="hr-HR" sz="2000" b="1" dirty="0"/>
              <a:t> </a:t>
            </a:r>
            <a:r>
              <a:rPr lang="hr-HR" sz="2000" b="1" dirty="0" err="1"/>
              <a:t>the</a:t>
            </a:r>
            <a:r>
              <a:rPr lang="hr-HR" sz="2000" b="1" dirty="0"/>
              <a:t> </a:t>
            </a:r>
            <a:r>
              <a:rPr lang="hr-HR" sz="2000" b="1" dirty="0" err="1"/>
              <a:t>meaning</a:t>
            </a:r>
            <a:r>
              <a:rPr lang="hr-HR" sz="2000" b="1" dirty="0"/>
              <a:t> </a:t>
            </a:r>
            <a:r>
              <a:rPr lang="hr-HR" sz="2000" b="1" dirty="0" err="1"/>
              <a:t>of</a:t>
            </a:r>
            <a:r>
              <a:rPr lang="hr-HR" sz="2000" b="1" dirty="0"/>
              <a:t> </a:t>
            </a:r>
            <a:r>
              <a:rPr lang="hr-HR" sz="2000" b="1" dirty="0" err="1"/>
              <a:t>these</a:t>
            </a:r>
            <a:r>
              <a:rPr lang="hr-HR" sz="2000" b="1" dirty="0"/>
              <a:t> </a:t>
            </a:r>
            <a:r>
              <a:rPr lang="hr-HR" sz="2000" b="1" dirty="0" err="1"/>
              <a:t>expressions</a:t>
            </a:r>
            <a:r>
              <a:rPr lang="hr-HR" sz="2000" b="1" dirty="0"/>
              <a:t>?</a:t>
            </a:r>
            <a:r>
              <a:rPr lang="hr-HR" sz="2000" i="1" dirty="0"/>
              <a:t/>
            </a:r>
            <a:br>
              <a:rPr lang="hr-HR" sz="2000" i="1" dirty="0"/>
            </a:br>
            <a:r>
              <a:rPr lang="hr-HR" sz="2000" i="1" dirty="0"/>
              <a:t>	</a:t>
            </a:r>
          </a:p>
          <a:p>
            <a:pPr marL="0" indent="0">
              <a:buNone/>
            </a:pPr>
            <a:r>
              <a:rPr lang="hr-HR" sz="2000" b="1" dirty="0"/>
              <a:t>			</a:t>
            </a:r>
            <a:r>
              <a:rPr lang="en-US" sz="2000" b="1" dirty="0"/>
              <a:t>fear</a:t>
            </a:r>
            <a:endParaRPr lang="hr-HR" sz="2000" b="1" dirty="0"/>
          </a:p>
          <a:p>
            <a:pPr marL="0" indent="0">
              <a:buNone/>
            </a:pPr>
            <a:r>
              <a:rPr lang="hr-HR" sz="2000" b="1" dirty="0"/>
              <a:t>			</a:t>
            </a:r>
            <a:r>
              <a:rPr lang="en-US" sz="2000" b="1" dirty="0"/>
              <a:t>anticipation</a:t>
            </a:r>
            <a:endParaRPr lang="hr-HR" sz="2000" b="1" dirty="0"/>
          </a:p>
          <a:p>
            <a:pPr marL="0" indent="0">
              <a:buNone/>
            </a:pPr>
            <a:r>
              <a:rPr lang="hr-HR" sz="2000" b="1" dirty="0"/>
              <a:t>			</a:t>
            </a:r>
            <a:r>
              <a:rPr lang="en-US" sz="2000" b="1" dirty="0"/>
              <a:t>disgust</a:t>
            </a:r>
            <a:endParaRPr lang="hr-HR" sz="2000" b="1" dirty="0"/>
          </a:p>
          <a:p>
            <a:pPr marL="0" indent="0">
              <a:buNone/>
            </a:pPr>
            <a:r>
              <a:rPr lang="hr-HR" sz="2000" b="1" dirty="0"/>
              <a:t>			</a:t>
            </a:r>
            <a:r>
              <a:rPr lang="en-US" sz="2000" b="1" dirty="0"/>
              <a:t>sadness</a:t>
            </a:r>
            <a:endParaRPr lang="hr-HR" sz="2000" b="1" dirty="0"/>
          </a:p>
          <a:p>
            <a:pPr marL="0" indent="0">
              <a:buNone/>
            </a:pPr>
            <a:r>
              <a:rPr lang="hr-HR" sz="2000" b="1" dirty="0"/>
              <a:t>			</a:t>
            </a:r>
            <a:r>
              <a:rPr lang="en-US" sz="2000" b="1" dirty="0"/>
              <a:t>joy</a:t>
            </a:r>
            <a:endParaRPr lang="hr-HR" sz="2000" b="1" dirty="0"/>
          </a:p>
          <a:p>
            <a:pPr marL="0" indent="0">
              <a:buNone/>
            </a:pPr>
            <a:r>
              <a:rPr lang="hr-HR" sz="2000" b="1" dirty="0"/>
              <a:t>			</a:t>
            </a:r>
            <a:r>
              <a:rPr lang="en-US" sz="2000" b="1" dirty="0"/>
              <a:t>surprise</a:t>
            </a:r>
            <a:endParaRPr lang="hr-HR" sz="2000" b="1" dirty="0"/>
          </a:p>
          <a:p>
            <a:pPr marL="0" indent="0">
              <a:buNone/>
            </a:pPr>
            <a:r>
              <a:rPr lang="hr-HR" sz="2000" b="1" dirty="0"/>
              <a:t>			</a:t>
            </a:r>
            <a:r>
              <a:rPr lang="en-US" sz="2000" b="1" dirty="0"/>
              <a:t>trust</a:t>
            </a:r>
            <a:endParaRPr lang="hr-HR" sz="2000" b="1" dirty="0"/>
          </a:p>
          <a:p>
            <a:pPr marL="0" indent="0">
              <a:buNone/>
            </a:pPr>
            <a:r>
              <a:rPr lang="hr-HR" sz="2000" b="1" dirty="0"/>
              <a:t>			</a:t>
            </a:r>
            <a:r>
              <a:rPr lang="en-US" sz="2000" b="1" dirty="0"/>
              <a:t>anger</a:t>
            </a:r>
            <a:endParaRPr lang="hr-HR" sz="2000" b="1" dirty="0"/>
          </a:p>
          <a:p>
            <a:pPr marL="0" indent="0">
              <a:buNone/>
            </a:pPr>
            <a:r>
              <a:rPr lang="hr-HR" sz="2000" b="1" dirty="0"/>
              <a:t>			</a:t>
            </a:r>
            <a:r>
              <a:rPr lang="en-US" sz="2000" b="1" dirty="0"/>
              <a:t>nauseous</a:t>
            </a:r>
            <a:endParaRPr lang="hr-HR" sz="2000" b="1" dirty="0"/>
          </a:p>
          <a:p>
            <a:pPr marL="0" indent="0">
              <a:buNone/>
            </a:pPr>
            <a:r>
              <a:rPr lang="hr-HR" sz="2000" b="1" dirty="0"/>
              <a:t>			</a:t>
            </a:r>
            <a:r>
              <a:rPr lang="en-US" sz="2000" b="1" dirty="0"/>
              <a:t>disbelief</a:t>
            </a:r>
            <a:endParaRPr lang="hr-HR" sz="2000" b="1" dirty="0"/>
          </a:p>
          <a:p>
            <a:pPr marL="0" indent="0">
              <a:buNone/>
            </a:pPr>
            <a:r>
              <a:rPr lang="hr-HR" sz="2000" b="1" dirty="0"/>
              <a:t>			</a:t>
            </a:r>
            <a:r>
              <a:rPr lang="en-US" sz="2000" b="1" dirty="0"/>
              <a:t>a puddle</a:t>
            </a:r>
            <a:endParaRPr lang="hr-HR" sz="2000" b="1" dirty="0"/>
          </a:p>
          <a:p>
            <a:pPr marL="0" indent="0">
              <a:buNone/>
            </a:pPr>
            <a:r>
              <a:rPr lang="hr-HR" sz="2000" b="1" dirty="0"/>
              <a:t>			</a:t>
            </a:r>
            <a:r>
              <a:rPr lang="en-US" sz="2000" b="1" dirty="0"/>
              <a:t>a merry-go</a:t>
            </a:r>
            <a:r>
              <a:rPr lang="hr-HR" sz="2000" b="1" dirty="0"/>
              <a:t>-</a:t>
            </a:r>
            <a:r>
              <a:rPr lang="en-US" sz="2000" b="1" dirty="0"/>
              <a:t>round</a:t>
            </a:r>
            <a:endParaRPr lang="hr-HR" sz="2000" b="1" dirty="0"/>
          </a:p>
          <a:p>
            <a:pPr marL="0" indent="0">
              <a:buNone/>
            </a:pPr>
            <a:r>
              <a:rPr lang="hr-HR" sz="2000" b="1" dirty="0"/>
              <a:t>			</a:t>
            </a:r>
            <a:r>
              <a:rPr lang="en-US" sz="2000" b="1" dirty="0"/>
              <a:t>relatives</a:t>
            </a:r>
            <a:endParaRPr lang="hr-HR" sz="2000" i="1" dirty="0"/>
          </a:p>
        </p:txBody>
      </p:sp>
      <p:sp>
        <p:nvSpPr>
          <p:cNvPr id="8" name="Rezervirano mjesto sadržaja 2">
            <a:extLst>
              <a:ext uri="{FF2B5EF4-FFF2-40B4-BE49-F238E27FC236}">
                <a16:creationId xmlns:a16="http://schemas.microsoft.com/office/drawing/2014/main" xmlns="" id="{AE889637-85EE-4D62-BF07-2F13973AE368}"/>
              </a:ext>
            </a:extLst>
          </p:cNvPr>
          <p:cNvSpPr txBox="1">
            <a:spLocks/>
          </p:cNvSpPr>
          <p:nvPr/>
        </p:nvSpPr>
        <p:spPr>
          <a:xfrm>
            <a:off x="9325280" y="912885"/>
            <a:ext cx="2745007" cy="71262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000" i="1" dirty="0"/>
              <a:t>strah</a:t>
            </a:r>
          </a:p>
          <a:p>
            <a:pPr marL="0" indent="0">
              <a:buNone/>
            </a:pPr>
            <a:r>
              <a:rPr lang="hr-HR" sz="2000" i="1" dirty="0"/>
              <a:t>iščekivanje</a:t>
            </a:r>
          </a:p>
          <a:p>
            <a:pPr marL="0" indent="0">
              <a:buNone/>
            </a:pPr>
            <a:r>
              <a:rPr lang="hr-HR" sz="2000" i="1" dirty="0"/>
              <a:t>gađenje</a:t>
            </a:r>
          </a:p>
          <a:p>
            <a:pPr marL="0" indent="0">
              <a:buNone/>
            </a:pPr>
            <a:r>
              <a:rPr lang="hr-HR" sz="2000" i="1" dirty="0"/>
              <a:t>tuga</a:t>
            </a:r>
          </a:p>
          <a:p>
            <a:pPr marL="0" indent="0">
              <a:buNone/>
            </a:pPr>
            <a:r>
              <a:rPr lang="hr-HR" sz="2000" i="1" dirty="0"/>
              <a:t>veselje, radost</a:t>
            </a:r>
          </a:p>
          <a:p>
            <a:pPr marL="0" indent="0">
              <a:buNone/>
            </a:pPr>
            <a:r>
              <a:rPr lang="hr-HR" sz="2000" i="1" dirty="0"/>
              <a:t>iznenađenje</a:t>
            </a:r>
          </a:p>
          <a:p>
            <a:pPr marL="0" indent="0">
              <a:buNone/>
            </a:pPr>
            <a:r>
              <a:rPr lang="hr-HR" sz="2000" i="1" dirty="0"/>
              <a:t>povjerenje</a:t>
            </a:r>
          </a:p>
          <a:p>
            <a:pPr marL="0" indent="0">
              <a:buNone/>
            </a:pPr>
            <a:r>
              <a:rPr lang="hr-HR" sz="2000" i="1" dirty="0"/>
              <a:t>ljutnja</a:t>
            </a:r>
          </a:p>
          <a:p>
            <a:pPr marL="0" indent="0">
              <a:buNone/>
            </a:pPr>
            <a:r>
              <a:rPr lang="hr-HR" sz="2000" i="1" dirty="0"/>
              <a:t>gađenje</a:t>
            </a:r>
          </a:p>
          <a:p>
            <a:pPr marL="0" indent="0">
              <a:buNone/>
            </a:pPr>
            <a:r>
              <a:rPr lang="hr-HR" sz="2000" i="1" dirty="0"/>
              <a:t>nepovjerenje, sumnja</a:t>
            </a:r>
          </a:p>
          <a:p>
            <a:pPr marL="0" indent="0">
              <a:buNone/>
            </a:pPr>
            <a:r>
              <a:rPr lang="hr-HR" sz="2000" i="1" dirty="0"/>
              <a:t>lokva</a:t>
            </a:r>
          </a:p>
          <a:p>
            <a:pPr marL="0" indent="0">
              <a:buNone/>
            </a:pPr>
            <a:r>
              <a:rPr lang="hr-HR" sz="2000" i="1" dirty="0"/>
              <a:t>vrtuljak</a:t>
            </a:r>
          </a:p>
          <a:p>
            <a:pPr marL="0" indent="0">
              <a:buNone/>
            </a:pPr>
            <a:r>
              <a:rPr lang="hr-HR" sz="2000" i="1" dirty="0"/>
              <a:t>rođaci</a:t>
            </a:r>
          </a:p>
        </p:txBody>
      </p:sp>
    </p:spTree>
    <p:extLst>
      <p:ext uri="{BB962C8B-B14F-4D97-AF65-F5344CB8AC3E}">
        <p14:creationId xmlns:p14="http://schemas.microsoft.com/office/powerpoint/2010/main" xmlns="" val="30138244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1000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1000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1B2619D9-4F98-4A11-8FFE-57C7EB1F52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703"/>
            <a:ext cx="4824890" cy="6843342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xmlns="" id="{897233A6-7FF5-468E-B995-FDF8254D12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3078" y="111128"/>
            <a:ext cx="8690262" cy="6631629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1779875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1B2619D9-4F98-4A11-8FFE-57C7EB1F52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703"/>
            <a:ext cx="4824890" cy="6843342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xmlns="" id="{897233A6-7FF5-468E-B995-FDF8254D12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3078" y="111128"/>
            <a:ext cx="8690262" cy="6631629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8" name="Rezervirano mjesto sadržaja 2">
            <a:extLst>
              <a:ext uri="{FF2B5EF4-FFF2-40B4-BE49-F238E27FC236}">
                <a16:creationId xmlns:a16="http://schemas.microsoft.com/office/drawing/2014/main" xmlns="" id="{64778873-B4A8-4AF8-B321-39B81511778C}"/>
              </a:ext>
            </a:extLst>
          </p:cNvPr>
          <p:cNvSpPr txBox="1">
            <a:spLocks/>
          </p:cNvSpPr>
          <p:nvPr/>
        </p:nvSpPr>
        <p:spPr>
          <a:xfrm>
            <a:off x="3899603" y="443753"/>
            <a:ext cx="1784022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 err="1">
                <a:solidFill>
                  <a:srgbClr val="FF0000"/>
                </a:solidFill>
              </a:rPr>
              <a:t>nger</a:t>
            </a:r>
            <a:endParaRPr lang="hr-HR" sz="2200" i="1" dirty="0">
              <a:solidFill>
                <a:srgbClr val="FF0000"/>
              </a:solidFill>
            </a:endParaRPr>
          </a:p>
        </p:txBody>
      </p:sp>
      <p:sp>
        <p:nvSpPr>
          <p:cNvPr id="10" name="Rezervirano mjesto sadržaja 2">
            <a:extLst>
              <a:ext uri="{FF2B5EF4-FFF2-40B4-BE49-F238E27FC236}">
                <a16:creationId xmlns:a16="http://schemas.microsoft.com/office/drawing/2014/main" xmlns="" id="{7221D6AD-65F8-4785-9BB0-4B287CC87C2E}"/>
              </a:ext>
            </a:extLst>
          </p:cNvPr>
          <p:cNvSpPr txBox="1">
            <a:spLocks/>
          </p:cNvSpPr>
          <p:nvPr/>
        </p:nvSpPr>
        <p:spPr>
          <a:xfrm>
            <a:off x="5984856" y="443753"/>
            <a:ext cx="1784022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 err="1">
                <a:solidFill>
                  <a:srgbClr val="FF0000"/>
                </a:solidFill>
              </a:rPr>
              <a:t>adness</a:t>
            </a:r>
            <a:endParaRPr lang="hr-HR" sz="2200" i="1" dirty="0">
              <a:solidFill>
                <a:srgbClr val="FF0000"/>
              </a:solidFill>
            </a:endParaRPr>
          </a:p>
        </p:txBody>
      </p:sp>
      <p:sp>
        <p:nvSpPr>
          <p:cNvPr id="11" name="Rezervirano mjesto sadržaja 2">
            <a:extLst>
              <a:ext uri="{FF2B5EF4-FFF2-40B4-BE49-F238E27FC236}">
                <a16:creationId xmlns:a16="http://schemas.microsoft.com/office/drawing/2014/main" xmlns="" id="{F8CE5C1A-E749-4653-8B88-55F06D119FE3}"/>
              </a:ext>
            </a:extLst>
          </p:cNvPr>
          <p:cNvSpPr txBox="1">
            <a:spLocks/>
          </p:cNvSpPr>
          <p:nvPr/>
        </p:nvSpPr>
        <p:spPr>
          <a:xfrm>
            <a:off x="3827885" y="665412"/>
            <a:ext cx="1784022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 err="1">
                <a:solidFill>
                  <a:srgbClr val="FF0000"/>
                </a:solidFill>
              </a:rPr>
              <a:t>adness</a:t>
            </a:r>
            <a:endParaRPr lang="hr-HR" sz="2200" i="1" dirty="0">
              <a:solidFill>
                <a:srgbClr val="FF0000"/>
              </a:solidFill>
            </a:endParaRPr>
          </a:p>
        </p:txBody>
      </p:sp>
      <p:sp>
        <p:nvSpPr>
          <p:cNvPr id="12" name="Rezervirano mjesto sadržaja 2">
            <a:extLst>
              <a:ext uri="{FF2B5EF4-FFF2-40B4-BE49-F238E27FC236}">
                <a16:creationId xmlns:a16="http://schemas.microsoft.com/office/drawing/2014/main" xmlns="" id="{0534FEF1-AE58-4720-89D5-9BC766D65B9E}"/>
              </a:ext>
            </a:extLst>
          </p:cNvPr>
          <p:cNvSpPr txBox="1">
            <a:spLocks/>
          </p:cNvSpPr>
          <p:nvPr/>
        </p:nvSpPr>
        <p:spPr>
          <a:xfrm>
            <a:off x="5902484" y="665411"/>
            <a:ext cx="1784022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 err="1">
                <a:solidFill>
                  <a:srgbClr val="FF0000"/>
                </a:solidFill>
              </a:rPr>
              <a:t>rust</a:t>
            </a:r>
            <a:endParaRPr lang="hr-HR" sz="2200" i="1" dirty="0">
              <a:solidFill>
                <a:srgbClr val="FF0000"/>
              </a:solidFill>
            </a:endParaRPr>
          </a:p>
        </p:txBody>
      </p:sp>
      <p:sp>
        <p:nvSpPr>
          <p:cNvPr id="13" name="Rezervirano mjesto sadržaja 2">
            <a:extLst>
              <a:ext uri="{FF2B5EF4-FFF2-40B4-BE49-F238E27FC236}">
                <a16:creationId xmlns:a16="http://schemas.microsoft.com/office/drawing/2014/main" xmlns="" id="{D0EFCBF0-4425-4434-BB74-09D549A2A6B0}"/>
              </a:ext>
            </a:extLst>
          </p:cNvPr>
          <p:cNvSpPr txBox="1">
            <a:spLocks/>
          </p:cNvSpPr>
          <p:nvPr/>
        </p:nvSpPr>
        <p:spPr>
          <a:xfrm>
            <a:off x="3166372" y="887071"/>
            <a:ext cx="1784022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 err="1">
                <a:solidFill>
                  <a:srgbClr val="FF0000"/>
                </a:solidFill>
              </a:rPr>
              <a:t>ear</a:t>
            </a:r>
            <a:endParaRPr lang="hr-HR" sz="2200" i="1" dirty="0">
              <a:solidFill>
                <a:srgbClr val="FF0000"/>
              </a:solidFill>
            </a:endParaRPr>
          </a:p>
        </p:txBody>
      </p:sp>
      <p:sp>
        <p:nvSpPr>
          <p:cNvPr id="14" name="Rezervirano mjesto sadržaja 2">
            <a:extLst>
              <a:ext uri="{FF2B5EF4-FFF2-40B4-BE49-F238E27FC236}">
                <a16:creationId xmlns:a16="http://schemas.microsoft.com/office/drawing/2014/main" xmlns="" id="{F79E6328-A57F-4C03-9703-9F8AF8A1EB17}"/>
              </a:ext>
            </a:extLst>
          </p:cNvPr>
          <p:cNvSpPr txBox="1">
            <a:spLocks/>
          </p:cNvSpPr>
          <p:nvPr/>
        </p:nvSpPr>
        <p:spPr>
          <a:xfrm>
            <a:off x="5299880" y="887069"/>
            <a:ext cx="1784022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 err="1">
                <a:solidFill>
                  <a:srgbClr val="FF0000"/>
                </a:solidFill>
              </a:rPr>
              <a:t>isgust</a:t>
            </a:r>
            <a:endParaRPr lang="hr-HR" sz="2200" i="1" dirty="0">
              <a:solidFill>
                <a:srgbClr val="FF0000"/>
              </a:solidFill>
            </a:endParaRPr>
          </a:p>
        </p:txBody>
      </p:sp>
      <p:sp>
        <p:nvSpPr>
          <p:cNvPr id="15" name="Rezervirano mjesto sadržaja 2">
            <a:extLst>
              <a:ext uri="{FF2B5EF4-FFF2-40B4-BE49-F238E27FC236}">
                <a16:creationId xmlns:a16="http://schemas.microsoft.com/office/drawing/2014/main" xmlns="" id="{1E9D62D6-E25F-420D-9A85-7A273D92ABC8}"/>
              </a:ext>
            </a:extLst>
          </p:cNvPr>
          <p:cNvSpPr txBox="1">
            <a:spLocks/>
          </p:cNvSpPr>
          <p:nvPr/>
        </p:nvSpPr>
        <p:spPr>
          <a:xfrm>
            <a:off x="4222330" y="1094723"/>
            <a:ext cx="1784022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 err="1">
                <a:solidFill>
                  <a:srgbClr val="FF0000"/>
                </a:solidFill>
              </a:rPr>
              <a:t>nger</a:t>
            </a:r>
            <a:endParaRPr lang="hr-HR" sz="2200" i="1" dirty="0">
              <a:solidFill>
                <a:srgbClr val="FF0000"/>
              </a:solidFill>
            </a:endParaRPr>
          </a:p>
        </p:txBody>
      </p:sp>
      <p:sp>
        <p:nvSpPr>
          <p:cNvPr id="16" name="Rezervirano mjesto sadržaja 2">
            <a:extLst>
              <a:ext uri="{FF2B5EF4-FFF2-40B4-BE49-F238E27FC236}">
                <a16:creationId xmlns:a16="http://schemas.microsoft.com/office/drawing/2014/main" xmlns="" id="{7E933C19-0A5A-4495-AD14-6A6D611CEDA8}"/>
              </a:ext>
            </a:extLst>
          </p:cNvPr>
          <p:cNvSpPr txBox="1">
            <a:spLocks/>
          </p:cNvSpPr>
          <p:nvPr/>
        </p:nvSpPr>
        <p:spPr>
          <a:xfrm>
            <a:off x="6302050" y="1094723"/>
            <a:ext cx="1784022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 err="1">
                <a:solidFill>
                  <a:srgbClr val="FF0000"/>
                </a:solidFill>
              </a:rPr>
              <a:t>oy</a:t>
            </a:r>
            <a:endParaRPr lang="hr-HR" sz="2200" i="1" dirty="0">
              <a:solidFill>
                <a:srgbClr val="FF0000"/>
              </a:solidFill>
            </a:endParaRPr>
          </a:p>
        </p:txBody>
      </p:sp>
      <p:sp>
        <p:nvSpPr>
          <p:cNvPr id="17" name="Rezervirano mjesto sadržaja 2">
            <a:extLst>
              <a:ext uri="{FF2B5EF4-FFF2-40B4-BE49-F238E27FC236}">
                <a16:creationId xmlns:a16="http://schemas.microsoft.com/office/drawing/2014/main" xmlns="" id="{6381FE35-C1BB-4491-88B4-B1FD6423F62B}"/>
              </a:ext>
            </a:extLst>
          </p:cNvPr>
          <p:cNvSpPr txBox="1">
            <a:spLocks/>
          </p:cNvSpPr>
          <p:nvPr/>
        </p:nvSpPr>
        <p:spPr>
          <a:xfrm>
            <a:off x="8982635" y="835419"/>
            <a:ext cx="3209365" cy="50112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/>
              <a:t>Do you agree with</a:t>
            </a:r>
            <a:r>
              <a:rPr lang="hr-HR" sz="2000" b="1" dirty="0"/>
              <a:t> </a:t>
            </a:r>
            <a:r>
              <a:rPr lang="en-US" sz="2000" b="1" dirty="0"/>
              <a:t>the statements in the text? </a:t>
            </a:r>
            <a:r>
              <a:rPr lang="hr-HR" sz="2000" b="1" dirty="0"/>
              <a:t/>
            </a:r>
            <a:br>
              <a:rPr lang="hr-HR" sz="2000" b="1" dirty="0"/>
            </a:br>
            <a:endParaRPr lang="hr-HR" sz="2000" b="1" dirty="0"/>
          </a:p>
          <a:p>
            <a:pPr marL="0" indent="0">
              <a:buNone/>
            </a:pPr>
            <a:r>
              <a:rPr lang="en-US" sz="2000" b="1" dirty="0"/>
              <a:t>Do we really need</a:t>
            </a:r>
            <a:r>
              <a:rPr lang="hr-HR" sz="2000" b="1" dirty="0"/>
              <a:t> </a:t>
            </a:r>
            <a:r>
              <a:rPr lang="en-US" sz="2000" b="1" dirty="0"/>
              <a:t>emotions to survive?</a:t>
            </a:r>
            <a:r>
              <a:rPr lang="hr-HR" sz="2000" b="1" dirty="0"/>
              <a:t/>
            </a:r>
            <a:br>
              <a:rPr lang="hr-HR" sz="2000" b="1" dirty="0"/>
            </a:br>
            <a:endParaRPr lang="hr-HR" sz="2000" b="1" dirty="0"/>
          </a:p>
          <a:p>
            <a:pPr marL="0" indent="0">
              <a:buNone/>
            </a:pPr>
            <a:r>
              <a:rPr lang="en-US" sz="2000" b="1" dirty="0"/>
              <a:t>What are the basic eight</a:t>
            </a:r>
            <a:r>
              <a:rPr lang="hr-HR" sz="2000" b="1" dirty="0"/>
              <a:t> </a:t>
            </a:r>
            <a:r>
              <a:rPr lang="en-US" sz="2000" b="1" dirty="0"/>
              <a:t>emotions? </a:t>
            </a:r>
            <a:r>
              <a:rPr lang="hr-HR" sz="2000" b="1" dirty="0"/>
              <a:t/>
            </a:r>
            <a:br>
              <a:rPr lang="hr-HR" sz="2000" b="1" dirty="0"/>
            </a:br>
            <a:endParaRPr lang="hr-HR" sz="2000" b="1" dirty="0"/>
          </a:p>
          <a:p>
            <a:pPr marL="0" indent="0">
              <a:buNone/>
            </a:pPr>
            <a:r>
              <a:rPr lang="en-US" sz="2000" b="1" dirty="0"/>
              <a:t>Why do we need and feel negative</a:t>
            </a:r>
            <a:r>
              <a:rPr lang="hr-HR" sz="2000" b="1" dirty="0"/>
              <a:t> </a:t>
            </a:r>
            <a:r>
              <a:rPr lang="en-US" sz="2000" b="1" dirty="0"/>
              <a:t>emotions?</a:t>
            </a:r>
            <a:r>
              <a:rPr lang="hr-HR" sz="2000" i="1" dirty="0"/>
              <a:t/>
            </a:r>
            <a:br>
              <a:rPr lang="hr-HR" sz="2000" i="1" dirty="0"/>
            </a:br>
            <a:endParaRPr lang="hr-HR" sz="2000" i="1" dirty="0"/>
          </a:p>
        </p:txBody>
      </p:sp>
      <p:graphicFrame>
        <p:nvGraphicFramePr>
          <p:cNvPr id="6" name="Objekt 5">
            <a:extLst>
              <a:ext uri="{FF2B5EF4-FFF2-40B4-BE49-F238E27FC236}">
                <a16:creationId xmlns:a16="http://schemas.microsoft.com/office/drawing/2014/main" xmlns="" id="{CD934AB7-7806-47A4-943D-8F3CCE13551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413518308"/>
              </p:ext>
            </p:extLst>
          </p:nvPr>
        </p:nvGraphicFramePr>
        <p:xfrm>
          <a:off x="113078" y="1552369"/>
          <a:ext cx="8690262" cy="5188721"/>
        </p:xfrm>
        <a:graphic>
          <a:graphicData uri="http://schemas.openxmlformats.org/presentationml/2006/ole">
            <p:oleObj spid="_x0000_s1026" name="Bitmapna slika" r:id="rId5" imgW="6941880" imgH="4145400" progId="PBrush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39098331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1B2619D9-4F98-4A11-8FFE-57C7EB1F52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1" y="-26638"/>
            <a:ext cx="4838503" cy="6884637"/>
          </a:xfrm>
          <a:prstGeom prst="rect">
            <a:avLst/>
          </a:prstGeom>
        </p:spPr>
      </p:pic>
      <p:pic>
        <p:nvPicPr>
          <p:cNvPr id="2" name="Slika 1">
            <a:extLst>
              <a:ext uri="{FF2B5EF4-FFF2-40B4-BE49-F238E27FC236}">
                <a16:creationId xmlns:a16="http://schemas.microsoft.com/office/drawing/2014/main" xmlns="" id="{79AB126F-5218-4223-8FB3-6BD5D18FF2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24897" y="1215666"/>
            <a:ext cx="5591372" cy="4594816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6359754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1B2619D9-4F98-4A11-8FFE-57C7EB1F52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2916"/>
            <a:ext cx="4824890" cy="6860580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xmlns="" id="{897233A6-7FF5-468E-B995-FDF8254D12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01951" y="1774891"/>
            <a:ext cx="5923631" cy="2265147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7" name="Rezervirano mjesto sadržaja 2">
            <a:extLst>
              <a:ext uri="{FF2B5EF4-FFF2-40B4-BE49-F238E27FC236}">
                <a16:creationId xmlns:a16="http://schemas.microsoft.com/office/drawing/2014/main" xmlns="" id="{366C3C51-3EB9-400B-8A3E-D5267FAE3906}"/>
              </a:ext>
            </a:extLst>
          </p:cNvPr>
          <p:cNvSpPr txBox="1">
            <a:spLocks/>
          </p:cNvSpPr>
          <p:nvPr/>
        </p:nvSpPr>
        <p:spPr>
          <a:xfrm>
            <a:off x="4880594" y="647735"/>
            <a:ext cx="5844988" cy="60116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/>
              <a:t>What do these emotions make you do?</a:t>
            </a:r>
            <a:r>
              <a:rPr lang="hr-HR" sz="2000" i="1" dirty="0"/>
              <a:t/>
            </a:r>
            <a:br>
              <a:rPr lang="hr-HR" sz="2000" i="1" dirty="0"/>
            </a:br>
            <a:endParaRPr lang="hr-HR" sz="2000" i="1" dirty="0"/>
          </a:p>
          <a:p>
            <a:pPr marL="0" indent="0">
              <a:buNone/>
            </a:pPr>
            <a:endParaRPr lang="hr-HR" sz="2000" i="1" dirty="0"/>
          </a:p>
          <a:p>
            <a:pPr marL="0" indent="0">
              <a:buNone/>
            </a:pPr>
            <a:endParaRPr lang="hr-HR" sz="2000" i="1" dirty="0"/>
          </a:p>
          <a:p>
            <a:pPr marL="0" indent="0">
              <a:buNone/>
            </a:pPr>
            <a:endParaRPr lang="hr-HR" sz="2000" i="1" dirty="0"/>
          </a:p>
          <a:p>
            <a:pPr marL="0" indent="0">
              <a:buNone/>
            </a:pPr>
            <a:endParaRPr lang="hr-HR" sz="2000" i="1" dirty="0"/>
          </a:p>
          <a:p>
            <a:pPr marL="0" indent="0">
              <a:buNone/>
            </a:pPr>
            <a:endParaRPr lang="hr-HR" sz="2000" i="1" dirty="0"/>
          </a:p>
          <a:p>
            <a:pPr marL="0" indent="0">
              <a:buNone/>
            </a:pPr>
            <a:endParaRPr lang="hr-HR" sz="2000" i="1" dirty="0"/>
          </a:p>
          <a:p>
            <a:pPr marL="0" indent="0">
              <a:buNone/>
            </a:pPr>
            <a:endParaRPr lang="hr-HR" sz="2000" i="1" dirty="0"/>
          </a:p>
          <a:p>
            <a:pPr marL="0" indent="0">
              <a:buNone/>
            </a:pPr>
            <a:endParaRPr lang="hr-HR" sz="2000" b="1" dirty="0" smtClean="0"/>
          </a:p>
          <a:p>
            <a:pPr marL="0" indent="0">
              <a:buNone/>
            </a:pPr>
            <a:r>
              <a:rPr lang="hr-HR" sz="2000" b="1" dirty="0" err="1" smtClean="0"/>
              <a:t>boredom</a:t>
            </a:r>
            <a:r>
              <a:rPr lang="hr-HR" sz="2000" i="1" dirty="0" smtClean="0"/>
              <a:t> </a:t>
            </a:r>
            <a:r>
              <a:rPr lang="hr-HR" sz="2000" i="1" dirty="0"/>
              <a:t>= dosada</a:t>
            </a:r>
          </a:p>
          <a:p>
            <a:pPr marL="0" indent="0">
              <a:buNone/>
            </a:pPr>
            <a:r>
              <a:rPr lang="hr-HR" sz="2000" b="1" dirty="0" err="1"/>
              <a:t>disappointment</a:t>
            </a:r>
            <a:r>
              <a:rPr lang="hr-HR" sz="2000" i="1" dirty="0"/>
              <a:t> = razočaranje</a:t>
            </a:r>
          </a:p>
          <a:p>
            <a:pPr marL="0" indent="0">
              <a:buNone/>
            </a:pPr>
            <a:r>
              <a:rPr lang="hr-HR" sz="2000" b="1" dirty="0" err="1"/>
              <a:t>embarrassment</a:t>
            </a:r>
            <a:r>
              <a:rPr lang="hr-HR" sz="2000" b="1" dirty="0"/>
              <a:t> </a:t>
            </a:r>
            <a:r>
              <a:rPr lang="hr-HR" sz="2000" i="1" dirty="0"/>
              <a:t>= sram</a:t>
            </a:r>
          </a:p>
          <a:p>
            <a:pPr marL="0" indent="0">
              <a:buNone/>
            </a:pPr>
            <a:r>
              <a:rPr lang="hr-HR" sz="2000" b="1" dirty="0" err="1"/>
              <a:t>loneliness</a:t>
            </a:r>
            <a:r>
              <a:rPr lang="hr-HR" sz="2000" i="1" dirty="0"/>
              <a:t> = samoća </a:t>
            </a:r>
          </a:p>
        </p:txBody>
      </p:sp>
      <p:sp>
        <p:nvSpPr>
          <p:cNvPr id="12" name="Rezervirano mjesto sadržaja 2">
            <a:extLst>
              <a:ext uri="{FF2B5EF4-FFF2-40B4-BE49-F238E27FC236}">
                <a16:creationId xmlns:a16="http://schemas.microsoft.com/office/drawing/2014/main" xmlns="" id="{A0100A95-8BA7-4668-A596-333D5D76D51C}"/>
              </a:ext>
            </a:extLst>
          </p:cNvPr>
          <p:cNvSpPr txBox="1">
            <a:spLocks/>
          </p:cNvSpPr>
          <p:nvPr/>
        </p:nvSpPr>
        <p:spPr>
          <a:xfrm>
            <a:off x="8332100" y="4390787"/>
            <a:ext cx="2745007" cy="19358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000" b="1" dirty="0" err="1"/>
              <a:t>jealousy</a:t>
            </a:r>
            <a:r>
              <a:rPr lang="hr-HR" sz="2000" i="1" dirty="0"/>
              <a:t> = ljubomora</a:t>
            </a:r>
          </a:p>
          <a:p>
            <a:pPr marL="0" indent="0">
              <a:buNone/>
            </a:pPr>
            <a:r>
              <a:rPr lang="hr-HR" sz="2000" b="1" dirty="0" err="1"/>
              <a:t>shame</a:t>
            </a:r>
            <a:r>
              <a:rPr lang="hr-HR" sz="2000" i="1" dirty="0"/>
              <a:t> = sram</a:t>
            </a:r>
          </a:p>
          <a:p>
            <a:pPr marL="0" indent="0">
              <a:buNone/>
            </a:pPr>
            <a:r>
              <a:rPr lang="hr-HR" sz="2000" b="1" dirty="0"/>
              <a:t>pride</a:t>
            </a:r>
            <a:r>
              <a:rPr lang="hr-HR" sz="2000" i="1" dirty="0"/>
              <a:t> = ponos</a:t>
            </a:r>
          </a:p>
          <a:p>
            <a:pPr marL="0" indent="0">
              <a:buNone/>
            </a:pPr>
            <a:r>
              <a:rPr lang="hr-HR" sz="2000" b="1" dirty="0" err="1"/>
              <a:t>shock</a:t>
            </a:r>
            <a:r>
              <a:rPr lang="hr-HR" sz="2000" i="1" dirty="0"/>
              <a:t> = šok</a:t>
            </a:r>
          </a:p>
        </p:txBody>
      </p:sp>
    </p:spTree>
    <p:extLst>
      <p:ext uri="{BB962C8B-B14F-4D97-AF65-F5344CB8AC3E}">
        <p14:creationId xmlns:p14="http://schemas.microsoft.com/office/powerpoint/2010/main" xmlns="" val="25000284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12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1B2619D9-4F98-4A11-8FFE-57C7EB1F52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2916"/>
            <a:ext cx="4824890" cy="6860580"/>
          </a:xfrm>
          <a:prstGeom prst="rect">
            <a:avLst/>
          </a:prstGeom>
        </p:spPr>
      </p:pic>
      <p:pic>
        <p:nvPicPr>
          <p:cNvPr id="2" name="Slika 1">
            <a:extLst>
              <a:ext uri="{FF2B5EF4-FFF2-40B4-BE49-F238E27FC236}">
                <a16:creationId xmlns:a16="http://schemas.microsoft.com/office/drawing/2014/main" xmlns="" id="{2782877C-24DF-4AED-B041-3CA1C38A4FC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66118" y="408837"/>
            <a:ext cx="4920223" cy="3747048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EC1A9C6B-7133-4DE3-90AD-8B81A73239EB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79854" y="4947407"/>
            <a:ext cx="4920223" cy="654622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5261243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1B2619D9-4F98-4A11-8FFE-57C7EB1F52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52" y="-15501"/>
            <a:ext cx="4783932" cy="6826243"/>
          </a:xfrm>
          <a:prstGeom prst="rect">
            <a:avLst/>
          </a:prstGeom>
        </p:spPr>
      </p:pic>
      <p:pic>
        <p:nvPicPr>
          <p:cNvPr id="2" name="Slika 1">
            <a:extLst>
              <a:ext uri="{FF2B5EF4-FFF2-40B4-BE49-F238E27FC236}">
                <a16:creationId xmlns:a16="http://schemas.microsoft.com/office/drawing/2014/main" xmlns="" id="{79AB126F-5218-4223-8FB3-6BD5D18FF2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85890" y="1094601"/>
            <a:ext cx="10118493" cy="3557227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6" name="Rezervirano mjesto sadržaja 2">
            <a:extLst>
              <a:ext uri="{FF2B5EF4-FFF2-40B4-BE49-F238E27FC236}">
                <a16:creationId xmlns:a16="http://schemas.microsoft.com/office/drawing/2014/main" xmlns="" id="{010AB125-9086-4261-98B4-FC5A0801347C}"/>
              </a:ext>
            </a:extLst>
          </p:cNvPr>
          <p:cNvSpPr txBox="1">
            <a:spLocks/>
          </p:cNvSpPr>
          <p:nvPr/>
        </p:nvSpPr>
        <p:spPr>
          <a:xfrm>
            <a:off x="4826147" y="355459"/>
            <a:ext cx="7178236" cy="56302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/>
              <a:t>Which emotion will appear when this happens</a:t>
            </a:r>
            <a:r>
              <a:rPr lang="hr-HR" sz="2000" b="1" dirty="0"/>
              <a:t>?</a:t>
            </a:r>
            <a:br>
              <a:rPr lang="hr-HR" sz="2000" b="1" dirty="0"/>
            </a:br>
            <a:endParaRPr lang="hr-HR" sz="2000" i="1" dirty="0"/>
          </a:p>
        </p:txBody>
      </p:sp>
      <p:sp>
        <p:nvSpPr>
          <p:cNvPr id="20" name="Rezervirano mjesto sadržaja 2">
            <a:extLst>
              <a:ext uri="{FF2B5EF4-FFF2-40B4-BE49-F238E27FC236}">
                <a16:creationId xmlns:a16="http://schemas.microsoft.com/office/drawing/2014/main" xmlns="" id="{5AE49AA3-B205-4837-B2D6-E763BC561D7A}"/>
              </a:ext>
            </a:extLst>
          </p:cNvPr>
          <p:cNvSpPr txBox="1">
            <a:spLocks/>
          </p:cNvSpPr>
          <p:nvPr/>
        </p:nvSpPr>
        <p:spPr>
          <a:xfrm>
            <a:off x="10234601" y="3432633"/>
            <a:ext cx="464669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1" name="Rezervirano mjesto sadržaja 2">
            <a:extLst>
              <a:ext uri="{FF2B5EF4-FFF2-40B4-BE49-F238E27FC236}">
                <a16:creationId xmlns:a16="http://schemas.microsoft.com/office/drawing/2014/main" xmlns="" id="{DE903AF9-DB15-4F19-9D10-85A8F0958523}"/>
              </a:ext>
            </a:extLst>
          </p:cNvPr>
          <p:cNvSpPr txBox="1">
            <a:spLocks/>
          </p:cNvSpPr>
          <p:nvPr/>
        </p:nvSpPr>
        <p:spPr>
          <a:xfrm>
            <a:off x="10239139" y="2691287"/>
            <a:ext cx="464669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2" name="Rezervirano mjesto sadržaja 2">
            <a:extLst>
              <a:ext uri="{FF2B5EF4-FFF2-40B4-BE49-F238E27FC236}">
                <a16:creationId xmlns:a16="http://schemas.microsoft.com/office/drawing/2014/main" xmlns="" id="{6B64A58F-8D11-406E-BE25-39DA21A5E3E1}"/>
              </a:ext>
            </a:extLst>
          </p:cNvPr>
          <p:cNvSpPr txBox="1">
            <a:spLocks/>
          </p:cNvSpPr>
          <p:nvPr/>
        </p:nvSpPr>
        <p:spPr>
          <a:xfrm>
            <a:off x="10234603" y="2310393"/>
            <a:ext cx="464669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3" name="Rezervirano mjesto sadržaja 2">
            <a:extLst>
              <a:ext uri="{FF2B5EF4-FFF2-40B4-BE49-F238E27FC236}">
                <a16:creationId xmlns:a16="http://schemas.microsoft.com/office/drawing/2014/main" xmlns="" id="{D4876200-6FC9-47A5-8842-B3DD44D1CD3B}"/>
              </a:ext>
            </a:extLst>
          </p:cNvPr>
          <p:cNvSpPr txBox="1">
            <a:spLocks/>
          </p:cNvSpPr>
          <p:nvPr/>
        </p:nvSpPr>
        <p:spPr>
          <a:xfrm>
            <a:off x="10234603" y="3794776"/>
            <a:ext cx="464669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24" name="Rezervirano mjesto sadržaja 2">
            <a:extLst>
              <a:ext uri="{FF2B5EF4-FFF2-40B4-BE49-F238E27FC236}">
                <a16:creationId xmlns:a16="http://schemas.microsoft.com/office/drawing/2014/main" xmlns="" id="{7C9DB294-4497-4891-8603-F57A89B2A1BF}"/>
              </a:ext>
            </a:extLst>
          </p:cNvPr>
          <p:cNvSpPr txBox="1">
            <a:spLocks/>
          </p:cNvSpPr>
          <p:nvPr/>
        </p:nvSpPr>
        <p:spPr>
          <a:xfrm>
            <a:off x="10234602" y="1576626"/>
            <a:ext cx="464669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25" name="Rezervirano mjesto sadržaja 2">
            <a:extLst>
              <a:ext uri="{FF2B5EF4-FFF2-40B4-BE49-F238E27FC236}">
                <a16:creationId xmlns:a16="http://schemas.microsoft.com/office/drawing/2014/main" xmlns="" id="{D4CFEAF8-AB26-4553-88F0-69D04C4E9F32}"/>
              </a:ext>
            </a:extLst>
          </p:cNvPr>
          <p:cNvSpPr txBox="1">
            <a:spLocks/>
          </p:cNvSpPr>
          <p:nvPr/>
        </p:nvSpPr>
        <p:spPr>
          <a:xfrm>
            <a:off x="10272166" y="4157483"/>
            <a:ext cx="464669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26" name="Rezervirano mjesto sadržaja 2">
            <a:extLst>
              <a:ext uri="{FF2B5EF4-FFF2-40B4-BE49-F238E27FC236}">
                <a16:creationId xmlns:a16="http://schemas.microsoft.com/office/drawing/2014/main" xmlns="" id="{DC32264F-BCBE-43BE-974C-7D3A89132A16}"/>
              </a:ext>
            </a:extLst>
          </p:cNvPr>
          <p:cNvSpPr txBox="1">
            <a:spLocks/>
          </p:cNvSpPr>
          <p:nvPr/>
        </p:nvSpPr>
        <p:spPr>
          <a:xfrm>
            <a:off x="10226247" y="1957700"/>
            <a:ext cx="2974468" cy="11029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16" name="Pravokutnik 15">
            <a:extLst>
              <a:ext uri="{FF2B5EF4-FFF2-40B4-BE49-F238E27FC236}">
                <a16:creationId xmlns:a16="http://schemas.microsoft.com/office/drawing/2014/main" xmlns="" id="{D213B74C-98DC-4A46-BB88-3D08B213FF72}"/>
              </a:ext>
            </a:extLst>
          </p:cNvPr>
          <p:cNvSpPr/>
          <p:nvPr/>
        </p:nvSpPr>
        <p:spPr>
          <a:xfrm>
            <a:off x="4788584" y="5196388"/>
            <a:ext cx="718297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000" i="1" dirty="0" err="1" smtClean="0">
                <a:solidFill>
                  <a:srgbClr val="C00000"/>
                </a:solidFill>
              </a:rPr>
              <a:t>Check</a:t>
            </a:r>
            <a:r>
              <a:rPr lang="hr-HR" sz="2000" i="1" dirty="0" smtClean="0">
                <a:solidFill>
                  <a:srgbClr val="C00000"/>
                </a:solidFill>
              </a:rPr>
              <a:t> </a:t>
            </a:r>
            <a:r>
              <a:rPr lang="hr-HR" sz="2000" i="1" dirty="0" err="1" smtClean="0">
                <a:solidFill>
                  <a:srgbClr val="C00000"/>
                </a:solidFill>
              </a:rPr>
              <a:t>your</a:t>
            </a:r>
            <a:r>
              <a:rPr lang="hr-HR" sz="2000" i="1" dirty="0" smtClean="0">
                <a:solidFill>
                  <a:srgbClr val="C00000"/>
                </a:solidFill>
              </a:rPr>
              <a:t> </a:t>
            </a:r>
            <a:r>
              <a:rPr lang="hr-HR" sz="2000" i="1" dirty="0" err="1" smtClean="0">
                <a:solidFill>
                  <a:srgbClr val="C00000"/>
                </a:solidFill>
              </a:rPr>
              <a:t>vocabulary</a:t>
            </a:r>
            <a:r>
              <a:rPr lang="hr-HR" sz="2000" i="1" dirty="0" smtClean="0">
                <a:solidFill>
                  <a:srgbClr val="C00000"/>
                </a:solidFill>
              </a:rPr>
              <a:t>:</a:t>
            </a:r>
            <a:r>
              <a:rPr lang="hr-HR" sz="2000" i="1" dirty="0">
                <a:solidFill>
                  <a:srgbClr val="C00000"/>
                </a:solidFill>
              </a:rPr>
              <a:t/>
            </a:r>
            <a:br>
              <a:rPr lang="hr-HR" sz="2000" i="1" dirty="0">
                <a:solidFill>
                  <a:srgbClr val="C00000"/>
                </a:solidFill>
              </a:rPr>
            </a:br>
            <a:r>
              <a:rPr lang="hr-HR" sz="2000" i="1" dirty="0">
                <a:solidFill>
                  <a:srgbClr val="C00000"/>
                </a:solidFill>
                <a:hlinkClick r:id="rId4"/>
              </a:rPr>
              <a:t>https://wordwall.net/play/11267/515/827</a:t>
            </a:r>
            <a:endParaRPr lang="hr-HR" sz="2000" i="1" dirty="0">
              <a:solidFill>
                <a:srgbClr val="C00000"/>
              </a:solidFill>
            </a:endParaRPr>
          </a:p>
          <a:p>
            <a:r>
              <a:rPr lang="hr-HR" sz="2000" i="1" dirty="0">
                <a:solidFill>
                  <a:srgbClr val="C00000"/>
                </a:solidFill>
                <a:hlinkClick r:id="rId5"/>
              </a:rPr>
              <a:t>https://learningapps.org/watch?v=prpgja5un21</a:t>
            </a:r>
            <a:endParaRPr lang="hr-HR" sz="2000" i="1" dirty="0">
              <a:solidFill>
                <a:srgbClr val="C00000"/>
              </a:solidFill>
            </a:endParaRPr>
          </a:p>
          <a:p>
            <a:endParaRPr lang="hr-HR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06682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20" grpId="0"/>
      <p:bldP spid="21" grpId="0"/>
      <p:bldP spid="22" grpId="0"/>
      <p:bldP spid="23" grpId="0"/>
      <p:bldP spid="24" grpId="0"/>
      <p:bldP spid="25" grpId="0"/>
      <p:bldP spid="26" grpId="0"/>
      <p:bldP spid="16" grpId="0" build="p"/>
    </p:bldLst>
  </p:timing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3440</TotalTime>
  <Words>158</Words>
  <Application>Microsoft Office PowerPoint</Application>
  <PresentationFormat>Custom</PresentationFormat>
  <Paragraphs>106</Paragraphs>
  <Slides>16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8" baseType="lpstr">
      <vt:lpstr>Tema sustava Office</vt:lpstr>
      <vt:lpstr>Bitmapna slika</vt:lpstr>
      <vt:lpstr>UNIT 1;  All too human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NEXT OF KIN</dc:title>
  <dc:creator>Siniša Vuksan</dc:creator>
  <cp:lastModifiedBy>sk-sivos</cp:lastModifiedBy>
  <cp:revision>314</cp:revision>
  <dcterms:created xsi:type="dcterms:W3CDTF">2020-09-12T11:20:19Z</dcterms:created>
  <dcterms:modified xsi:type="dcterms:W3CDTF">2021-09-20T09:13:33Z</dcterms:modified>
</cp:coreProperties>
</file>